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592d9a01cf4f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2f3b162f7948d0"/>
  </p:sldMasterIdLst>
  <p:sldIdLst>
    <p:sldId xmlns:r="http://schemas.openxmlformats.org/officeDocument/2006/relationships" id="256" r:id="Rc4c0ce68584443fb"/>
    <p:sldId xmlns:r="http://schemas.openxmlformats.org/officeDocument/2006/relationships" id="257" r:id="Rac60940330ba45a3"/>
    <p:sldId xmlns:r="http://schemas.openxmlformats.org/officeDocument/2006/relationships" id="258" r:id="Rd0a6df841d034fd3"/>
    <p:sldId xmlns:r="http://schemas.openxmlformats.org/officeDocument/2006/relationships" id="259" r:id="R825a011fa6434653"/>
    <p:sldId xmlns:r="http://schemas.openxmlformats.org/officeDocument/2006/relationships" id="260" r:id="R0eec1ba78ee24310"/>
    <p:sldId xmlns:r="http://schemas.openxmlformats.org/officeDocument/2006/relationships" id="261" r:id="Rd6724050bba64918"/>
    <p:sldId xmlns:r="http://schemas.openxmlformats.org/officeDocument/2006/relationships" id="262" r:id="Ra87b2f011d1940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2f3b162f7948d0" /><Relationship Type="http://schemas.openxmlformats.org/officeDocument/2006/relationships/slide" Target="/ppt/slides/slide1.xml" Id="Rc4c0ce68584443fb" /><Relationship Type="http://schemas.openxmlformats.org/officeDocument/2006/relationships/slide" Target="/ppt/slides/slide2.xml" Id="Rac60940330ba45a3" /><Relationship Type="http://schemas.openxmlformats.org/officeDocument/2006/relationships/slide" Target="/ppt/slides/slide3.xml" Id="Rd0a6df841d034fd3" /><Relationship Type="http://schemas.openxmlformats.org/officeDocument/2006/relationships/slide" Target="/ppt/slides/slide4.xml" Id="R825a011fa6434653" /><Relationship Type="http://schemas.openxmlformats.org/officeDocument/2006/relationships/slide" Target="/ppt/slides/slide5.xml" Id="R0eec1ba78ee24310" /><Relationship Type="http://schemas.openxmlformats.org/officeDocument/2006/relationships/slide" Target="/ppt/slides/slide6.xml" Id="Rd6724050bba64918" /><Relationship Type="http://schemas.openxmlformats.org/officeDocument/2006/relationships/slide" Target="/ppt/slides/slide7.xml" Id="Ra87b2f011d1940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ec3354c3dd4e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19f0b410d4ac5" /><Relationship Type="http://schemas.openxmlformats.org/officeDocument/2006/relationships/theme" Target="/ppt/slideMasters/theme/theme1.xml" Id="Rd1220d1f373548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119f0b410d4a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f7be78a9948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580d510d943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a8ef9c3554a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ce8dd4d4c47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a8406be0445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24226b1e04e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e297bff764e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URANOSTIND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URANOSTIND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1 809 010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1 810 869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THERESE BIRKELAND TRÆDAL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Lene Therese Birkeland Trædal, Liveien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935 798 949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