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ae6a524bc84e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02d0be9e24d04"/>
  </p:sldMasterIdLst>
  <p:sldIdLst>
    <p:sldId xmlns:r="http://schemas.openxmlformats.org/officeDocument/2006/relationships" id="256" r:id="Re01d69dce3954d4c"/>
    <p:sldId xmlns:r="http://schemas.openxmlformats.org/officeDocument/2006/relationships" id="257" r:id="Rea42f68c84fb43eb"/>
    <p:sldId xmlns:r="http://schemas.openxmlformats.org/officeDocument/2006/relationships" id="258" r:id="Rfda291ebc7404209"/>
    <p:sldId xmlns:r="http://schemas.openxmlformats.org/officeDocument/2006/relationships" id="259" r:id="R24512813ee744bea"/>
    <p:sldId xmlns:r="http://schemas.openxmlformats.org/officeDocument/2006/relationships" id="260" r:id="R39d1baaa225b4e5c"/>
    <p:sldId xmlns:r="http://schemas.openxmlformats.org/officeDocument/2006/relationships" id="261" r:id="Red702ffbac924d19"/>
    <p:sldId xmlns:r="http://schemas.openxmlformats.org/officeDocument/2006/relationships" id="262" r:id="R026edf936a3947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02d0be9e24d04" /><Relationship Type="http://schemas.openxmlformats.org/officeDocument/2006/relationships/slide" Target="/ppt/slides/slide1.xml" Id="Re01d69dce3954d4c" /><Relationship Type="http://schemas.openxmlformats.org/officeDocument/2006/relationships/slide" Target="/ppt/slides/slide2.xml" Id="Rea42f68c84fb43eb" /><Relationship Type="http://schemas.openxmlformats.org/officeDocument/2006/relationships/slide" Target="/ppt/slides/slide3.xml" Id="Rfda291ebc7404209" /><Relationship Type="http://schemas.openxmlformats.org/officeDocument/2006/relationships/slide" Target="/ppt/slides/slide4.xml" Id="R24512813ee744bea" /><Relationship Type="http://schemas.openxmlformats.org/officeDocument/2006/relationships/slide" Target="/ppt/slides/slide5.xml" Id="R39d1baaa225b4e5c" /><Relationship Type="http://schemas.openxmlformats.org/officeDocument/2006/relationships/slide" Target="/ppt/slides/slide6.xml" Id="Red702ffbac924d19" /><Relationship Type="http://schemas.openxmlformats.org/officeDocument/2006/relationships/slide" Target="/ppt/slides/slide7.xml" Id="R026edf936a3947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c198650f31431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a67b3ab4e4659" /><Relationship Type="http://schemas.openxmlformats.org/officeDocument/2006/relationships/theme" Target="/ppt/slideMasters/theme/theme1.xml" Id="R24fcce84d6cb40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8a67b3ab4e46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023ab6ab740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36418305a348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85a9b4b2e4d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545946b97f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b1908d9a844c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4b629b8356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2f41a691145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CTRL35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CTRL35 AS ble etablert [år] og holder til i Stokmarknes.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11 291 988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YNGVAR JAKOBSEN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Blomveien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8450 Stokmarknes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935 761 468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CTRL35 AS</a:t>
            </a:r>
          </a:p>
        </p:txBody>
      </p:sp>
    </p:spTree>
  </p:cSld>
  <p:clrMapOvr>
    <a:masterClrMapping xmlns:a="http://schemas.openxmlformats.org/drawingml/2006/main"/>
  </p:clrMapOvr>
</p:sld>
</file>