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4a1c0633e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6ff46ce2542b5"/>
  </p:sldMasterIdLst>
  <p:sldIdLst>
    <p:sldId xmlns:r="http://schemas.openxmlformats.org/officeDocument/2006/relationships" id="256" r:id="R6afb75a3820444bd"/>
    <p:sldId xmlns:r="http://schemas.openxmlformats.org/officeDocument/2006/relationships" id="257" r:id="Rb437f301b33e46e2"/>
    <p:sldId xmlns:r="http://schemas.openxmlformats.org/officeDocument/2006/relationships" id="258" r:id="R51ea0eca0ec746f0"/>
    <p:sldId xmlns:r="http://schemas.openxmlformats.org/officeDocument/2006/relationships" id="259" r:id="R3e74046b71f9409b"/>
    <p:sldId xmlns:r="http://schemas.openxmlformats.org/officeDocument/2006/relationships" id="260" r:id="R97365712ee4e4c29"/>
    <p:sldId xmlns:r="http://schemas.openxmlformats.org/officeDocument/2006/relationships" id="261" r:id="R637ebcb97055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6ff46ce2542b5" /><Relationship Type="http://schemas.openxmlformats.org/officeDocument/2006/relationships/slide" Target="/ppt/slides/slide1.xml" Id="R6afb75a3820444bd" /><Relationship Type="http://schemas.openxmlformats.org/officeDocument/2006/relationships/slide" Target="/ppt/slides/slide2.xml" Id="Rb437f301b33e46e2" /><Relationship Type="http://schemas.openxmlformats.org/officeDocument/2006/relationships/slide" Target="/ppt/slides/slide3.xml" Id="R51ea0eca0ec746f0" /><Relationship Type="http://schemas.openxmlformats.org/officeDocument/2006/relationships/slide" Target="/ppt/slides/slide4.xml" Id="R3e74046b71f9409b" /><Relationship Type="http://schemas.openxmlformats.org/officeDocument/2006/relationships/slide" Target="/ppt/slides/slide5.xml" Id="R97365712ee4e4c29" /><Relationship Type="http://schemas.openxmlformats.org/officeDocument/2006/relationships/slide" Target="/ppt/slides/slide6.xml" Id="R637ebcb97055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70b2d74334a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c0ffdeba8441b" /><Relationship Type="http://schemas.openxmlformats.org/officeDocument/2006/relationships/theme" Target="/ppt/slideMasters/theme/theme1.xml" Id="Rd69a261ff0644b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c0ffdeba844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f493f0c35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eafee87ca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7419f427842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d8cfc484b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b5eecfd12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6b6736643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75 098 045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1 762 461 698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2 295 450 972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