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8f06cea3741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56336d66c4202"/>
  </p:sldMasterIdLst>
  <p:sldIdLst>
    <p:sldId xmlns:r="http://schemas.openxmlformats.org/officeDocument/2006/relationships" id="256" r:id="R724dd1354a5b4d26"/>
    <p:sldId xmlns:r="http://schemas.openxmlformats.org/officeDocument/2006/relationships" id="257" r:id="R4980d7539c4948ca"/>
    <p:sldId xmlns:r="http://schemas.openxmlformats.org/officeDocument/2006/relationships" id="258" r:id="Rea12f341a3034407"/>
    <p:sldId xmlns:r="http://schemas.openxmlformats.org/officeDocument/2006/relationships" id="259" r:id="Ra9c685df8bcf4ef3"/>
    <p:sldId xmlns:r="http://schemas.openxmlformats.org/officeDocument/2006/relationships" id="260" r:id="R8d07290f0f6c4e03"/>
    <p:sldId xmlns:r="http://schemas.openxmlformats.org/officeDocument/2006/relationships" id="261" r:id="R97245f6f74d1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56336d66c4202" /><Relationship Type="http://schemas.openxmlformats.org/officeDocument/2006/relationships/slide" Target="/ppt/slides/slide1.xml" Id="R724dd1354a5b4d26" /><Relationship Type="http://schemas.openxmlformats.org/officeDocument/2006/relationships/slide" Target="/ppt/slides/slide2.xml" Id="R4980d7539c4948ca" /><Relationship Type="http://schemas.openxmlformats.org/officeDocument/2006/relationships/slide" Target="/ppt/slides/slide3.xml" Id="Rea12f341a3034407" /><Relationship Type="http://schemas.openxmlformats.org/officeDocument/2006/relationships/slide" Target="/ppt/slides/slide4.xml" Id="Ra9c685df8bcf4ef3" /><Relationship Type="http://schemas.openxmlformats.org/officeDocument/2006/relationships/slide" Target="/ppt/slides/slide5.xml" Id="R8d07290f0f6c4e03" /><Relationship Type="http://schemas.openxmlformats.org/officeDocument/2006/relationships/slide" Target="/ppt/slides/slide6.xml" Id="R97245f6f74d1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57bf486c3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cf94d36dc4c1b" /><Relationship Type="http://schemas.openxmlformats.org/officeDocument/2006/relationships/theme" Target="/ppt/slideMasters/theme/theme1.xml" Id="R8561d73731bb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cf94d36dc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f201ccd99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79724595a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142cba18c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3931e7dce4d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9952a04ae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c1379e0f9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