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c4ac783f60c451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df057256e184be8"/>
  </p:sldMasterIdLst>
  <p:sldIdLst>
    <p:sldId xmlns:r="http://schemas.openxmlformats.org/officeDocument/2006/relationships" id="256" r:id="Ra813b0a15ff94b71"/>
    <p:sldId xmlns:r="http://schemas.openxmlformats.org/officeDocument/2006/relationships" id="257" r:id="R21f1e832768a4861"/>
    <p:sldId xmlns:r="http://schemas.openxmlformats.org/officeDocument/2006/relationships" id="258" r:id="R2cb3d290f9024393"/>
    <p:sldId xmlns:r="http://schemas.openxmlformats.org/officeDocument/2006/relationships" id="259" r:id="R7b54d5c1dd364b9e"/>
    <p:sldId xmlns:r="http://schemas.openxmlformats.org/officeDocument/2006/relationships" id="260" r:id="R430d7ee986f246b9"/>
    <p:sldId xmlns:r="http://schemas.openxmlformats.org/officeDocument/2006/relationships" id="261" r:id="R10b8dde8e3d049d6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df057256e184be8" /><Relationship Type="http://schemas.openxmlformats.org/officeDocument/2006/relationships/slide" Target="/ppt/slides/slide1.xml" Id="Ra813b0a15ff94b71" /><Relationship Type="http://schemas.openxmlformats.org/officeDocument/2006/relationships/slide" Target="/ppt/slides/slide2.xml" Id="R21f1e832768a4861" /><Relationship Type="http://schemas.openxmlformats.org/officeDocument/2006/relationships/slide" Target="/ppt/slides/slide3.xml" Id="R2cb3d290f9024393" /><Relationship Type="http://schemas.openxmlformats.org/officeDocument/2006/relationships/slide" Target="/ppt/slides/slide4.xml" Id="R7b54d5c1dd364b9e" /><Relationship Type="http://schemas.openxmlformats.org/officeDocument/2006/relationships/slide" Target="/ppt/slides/slide5.xml" Id="R430d7ee986f246b9" /><Relationship Type="http://schemas.openxmlformats.org/officeDocument/2006/relationships/slide" Target="/ppt/slides/slide6.xml" Id="R10b8dde8e3d049d6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505c07a18ce416c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95a08c8296d45f8" /><Relationship Type="http://schemas.openxmlformats.org/officeDocument/2006/relationships/theme" Target="/ppt/slideMasters/theme/theme1.xml" Id="R6cafde92e9b142a1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095a08c8296d45f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c6419ca3f149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acb8c9dabe7452e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e996843d1f45b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9b44f14649432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d38b31932b2486c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e662337a434a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BHL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BHL AS ble etablert [år] og holder til i Sandvika.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73 171 361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19 252 925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15 110 412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24 798 819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55 851 247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Elias Smiths vei 24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1337 Sandvika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935 650 798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BHL AS</a:t>
            </a:r>
          </a:p>
        </p:txBody>
      </p:sp>
    </p:spTree>
  </p:cSld>
  <p:clrMapOvr>
    <a:masterClrMapping xmlns:a="http://schemas.openxmlformats.org/drawingml/2006/main"/>
  </p:clrMapOvr>
</p:sld>
</file>