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0b541c4ec244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beb804e2414f2b"/>
  </p:sldMasterIdLst>
  <p:sldIdLst>
    <p:sldId xmlns:r="http://schemas.openxmlformats.org/officeDocument/2006/relationships" id="256" r:id="Rc132a6b4f78342c1"/>
    <p:sldId xmlns:r="http://schemas.openxmlformats.org/officeDocument/2006/relationships" id="257" r:id="Rf88d30937d7b4fb0"/>
    <p:sldId xmlns:r="http://schemas.openxmlformats.org/officeDocument/2006/relationships" id="258" r:id="R61966a4774044fc0"/>
    <p:sldId xmlns:r="http://schemas.openxmlformats.org/officeDocument/2006/relationships" id="259" r:id="Rb167250813f7465c"/>
    <p:sldId xmlns:r="http://schemas.openxmlformats.org/officeDocument/2006/relationships" id="260" r:id="Re2e027b4917d46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beb804e2414f2b" /><Relationship Type="http://schemas.openxmlformats.org/officeDocument/2006/relationships/slide" Target="/ppt/slides/slide1.xml" Id="Rc132a6b4f78342c1" /><Relationship Type="http://schemas.openxmlformats.org/officeDocument/2006/relationships/slide" Target="/ppt/slides/slide2.xml" Id="Rf88d30937d7b4fb0" /><Relationship Type="http://schemas.openxmlformats.org/officeDocument/2006/relationships/slide" Target="/ppt/slides/slide3.xml" Id="R61966a4774044fc0" /><Relationship Type="http://schemas.openxmlformats.org/officeDocument/2006/relationships/slide" Target="/ppt/slides/slide4.xml" Id="Rb167250813f7465c" /><Relationship Type="http://schemas.openxmlformats.org/officeDocument/2006/relationships/slide" Target="/ppt/slides/slide5.xml" Id="Re2e027b4917d46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9bf7f5930f45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eff3264e5437c" /><Relationship Type="http://schemas.openxmlformats.org/officeDocument/2006/relationships/theme" Target="/ppt/slideMasters/theme/theme1.xml" Id="R8cfad7888e914b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6eff3264e543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6a2c9581e45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25a49f72843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0709aadd94a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da51fe06543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127d7f3514e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VIHALS HANDELSSTED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VIHALS HANDELSSTED ble etablert [år] og holder til i Vihals.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Vihalsvegen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6697 Vihals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935 572 975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VIHALS HANDELSSTED</a:t>
            </a:r>
          </a:p>
        </p:txBody>
      </p:sp>
    </p:spTree>
  </p:cSld>
  <p:clrMapOvr>
    <a:masterClrMapping xmlns:a="http://schemas.openxmlformats.org/drawingml/2006/main"/>
  </p:clrMapOvr>
</p:sld>
</file>