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27a9a74d9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d36d199c2436b"/>
  </p:sldMasterIdLst>
  <p:sldIdLst>
    <p:sldId xmlns:r="http://schemas.openxmlformats.org/officeDocument/2006/relationships" id="256" r:id="R25fb6c134dab4af3"/>
    <p:sldId xmlns:r="http://schemas.openxmlformats.org/officeDocument/2006/relationships" id="257" r:id="R0ceeb5fd242a47ac"/>
    <p:sldId xmlns:r="http://schemas.openxmlformats.org/officeDocument/2006/relationships" id="258" r:id="Rdaabf0787b4c436f"/>
    <p:sldId xmlns:r="http://schemas.openxmlformats.org/officeDocument/2006/relationships" id="259" r:id="R9a1554e91e55498b"/>
    <p:sldId xmlns:r="http://schemas.openxmlformats.org/officeDocument/2006/relationships" id="260" r:id="Rce6a3f6e907f4650"/>
    <p:sldId xmlns:r="http://schemas.openxmlformats.org/officeDocument/2006/relationships" id="261" r:id="R6216c8eb05b44dc2"/>
    <p:sldId xmlns:r="http://schemas.openxmlformats.org/officeDocument/2006/relationships" id="262" r:id="R5088f10000f4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d36d199c2436b" /><Relationship Type="http://schemas.openxmlformats.org/officeDocument/2006/relationships/slide" Target="/ppt/slides/slide1.xml" Id="R25fb6c134dab4af3" /><Relationship Type="http://schemas.openxmlformats.org/officeDocument/2006/relationships/slide" Target="/ppt/slides/slide2.xml" Id="R0ceeb5fd242a47ac" /><Relationship Type="http://schemas.openxmlformats.org/officeDocument/2006/relationships/slide" Target="/ppt/slides/slide3.xml" Id="Rdaabf0787b4c436f" /><Relationship Type="http://schemas.openxmlformats.org/officeDocument/2006/relationships/slide" Target="/ppt/slides/slide4.xml" Id="R9a1554e91e55498b" /><Relationship Type="http://schemas.openxmlformats.org/officeDocument/2006/relationships/slide" Target="/ppt/slides/slide5.xml" Id="Rce6a3f6e907f4650" /><Relationship Type="http://schemas.openxmlformats.org/officeDocument/2006/relationships/slide" Target="/ppt/slides/slide6.xml" Id="R6216c8eb05b44dc2" /><Relationship Type="http://schemas.openxmlformats.org/officeDocument/2006/relationships/slide" Target="/ppt/slides/slide7.xml" Id="R5088f10000f4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6dcbc2d90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0ac76f9e4df8" /><Relationship Type="http://schemas.openxmlformats.org/officeDocument/2006/relationships/theme" Target="/ppt/slideMasters/theme/theme1.xml" Id="R24a995a295ae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40ac76f9e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19f7c7e7c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b54e4405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8b09f622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60cf945eb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699dc78e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de025b99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b0f42f6c4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