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3568166e2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e40711bf94a4b"/>
  </p:sldMasterIdLst>
  <p:sldIdLst>
    <p:sldId xmlns:r="http://schemas.openxmlformats.org/officeDocument/2006/relationships" id="256" r:id="R5f61e41980284a84"/>
    <p:sldId xmlns:r="http://schemas.openxmlformats.org/officeDocument/2006/relationships" id="257" r:id="Rec52d5d6848e4442"/>
    <p:sldId xmlns:r="http://schemas.openxmlformats.org/officeDocument/2006/relationships" id="258" r:id="Re0fc108ccb60474b"/>
    <p:sldId xmlns:r="http://schemas.openxmlformats.org/officeDocument/2006/relationships" id="259" r:id="Rb5066808558443f0"/>
    <p:sldId xmlns:r="http://schemas.openxmlformats.org/officeDocument/2006/relationships" id="260" r:id="Ra9aad17e20704693"/>
    <p:sldId xmlns:r="http://schemas.openxmlformats.org/officeDocument/2006/relationships" id="261" r:id="Re4145652f90c493f"/>
    <p:sldId xmlns:r="http://schemas.openxmlformats.org/officeDocument/2006/relationships" id="262" r:id="R71767449c320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e40711bf94a4b" /><Relationship Type="http://schemas.openxmlformats.org/officeDocument/2006/relationships/slide" Target="/ppt/slides/slide1.xml" Id="R5f61e41980284a84" /><Relationship Type="http://schemas.openxmlformats.org/officeDocument/2006/relationships/slide" Target="/ppt/slides/slide2.xml" Id="Rec52d5d6848e4442" /><Relationship Type="http://schemas.openxmlformats.org/officeDocument/2006/relationships/slide" Target="/ppt/slides/slide3.xml" Id="Re0fc108ccb60474b" /><Relationship Type="http://schemas.openxmlformats.org/officeDocument/2006/relationships/slide" Target="/ppt/slides/slide4.xml" Id="Rb5066808558443f0" /><Relationship Type="http://schemas.openxmlformats.org/officeDocument/2006/relationships/slide" Target="/ppt/slides/slide5.xml" Id="Ra9aad17e20704693" /><Relationship Type="http://schemas.openxmlformats.org/officeDocument/2006/relationships/slide" Target="/ppt/slides/slide6.xml" Id="Re4145652f90c493f" /><Relationship Type="http://schemas.openxmlformats.org/officeDocument/2006/relationships/slide" Target="/ppt/slides/slide7.xml" Id="R71767449c320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05df5c1e2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55abec3bf47f4" /><Relationship Type="http://schemas.openxmlformats.org/officeDocument/2006/relationships/theme" Target="/ppt/slideMasters/theme/theme1.xml" Id="R25ca60217e29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55abec3bf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898d79f50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0aab7ebc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2041fa0a9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b5784dc4b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aa3cc820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6df01edfa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d452afe37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−2 093 331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146 514 192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210 569 870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ERIK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ANIKKEN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BERG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935 484 227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