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039a28dc7045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30bcfa7a1c4236"/>
  </p:sldMasterIdLst>
  <p:sldIdLst>
    <p:sldId xmlns:r="http://schemas.openxmlformats.org/officeDocument/2006/relationships" id="256" r:id="Re70f5b87e70445d3"/>
    <p:sldId xmlns:r="http://schemas.openxmlformats.org/officeDocument/2006/relationships" id="257" r:id="R59c6a74896eb42cf"/>
    <p:sldId xmlns:r="http://schemas.openxmlformats.org/officeDocument/2006/relationships" id="258" r:id="R26cc21f170a94431"/>
    <p:sldId xmlns:r="http://schemas.openxmlformats.org/officeDocument/2006/relationships" id="259" r:id="R7e04ddd3f9b4425e"/>
    <p:sldId xmlns:r="http://schemas.openxmlformats.org/officeDocument/2006/relationships" id="260" r:id="Rf87641778f3d4943"/>
    <p:sldId xmlns:r="http://schemas.openxmlformats.org/officeDocument/2006/relationships" id="261" r:id="R63eef5ac16094f87"/>
    <p:sldId xmlns:r="http://schemas.openxmlformats.org/officeDocument/2006/relationships" id="262" r:id="R83f9cb7b7c2147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0bcfa7a1c4236" /><Relationship Type="http://schemas.openxmlformats.org/officeDocument/2006/relationships/slide" Target="/ppt/slides/slide1.xml" Id="Re70f5b87e70445d3" /><Relationship Type="http://schemas.openxmlformats.org/officeDocument/2006/relationships/slide" Target="/ppt/slides/slide2.xml" Id="R59c6a74896eb42cf" /><Relationship Type="http://schemas.openxmlformats.org/officeDocument/2006/relationships/slide" Target="/ppt/slides/slide3.xml" Id="R26cc21f170a94431" /><Relationship Type="http://schemas.openxmlformats.org/officeDocument/2006/relationships/slide" Target="/ppt/slides/slide4.xml" Id="R7e04ddd3f9b4425e" /><Relationship Type="http://schemas.openxmlformats.org/officeDocument/2006/relationships/slide" Target="/ppt/slides/slide5.xml" Id="Rf87641778f3d4943" /><Relationship Type="http://schemas.openxmlformats.org/officeDocument/2006/relationships/slide" Target="/ppt/slides/slide6.xml" Id="R63eef5ac16094f87" /><Relationship Type="http://schemas.openxmlformats.org/officeDocument/2006/relationships/slide" Target="/ppt/slides/slide7.xml" Id="R83f9cb7b7c2147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ad1bbe808f4c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64535259f48d0" /><Relationship Type="http://schemas.openxmlformats.org/officeDocument/2006/relationships/theme" Target="/ppt/slideMasters/theme/theme1.xml" Id="R2f331ed952f243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864535259f48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ce6e6c22f4a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2231e218646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68e77c5284c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66b9eb74445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82d6bc15a4f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b6dbfcb7146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e396e2fbc4a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BRAUT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BRAUT EIENDOMSSELSKAP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−841 950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36 010 682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43 480 217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ANETT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SILJE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935 482 283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