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550fc8463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39424acfa4f14"/>
  </p:sldMasterIdLst>
  <p:sldIdLst>
    <p:sldId xmlns:r="http://schemas.openxmlformats.org/officeDocument/2006/relationships" id="256" r:id="Rfa4303018fb14f01"/>
    <p:sldId xmlns:r="http://schemas.openxmlformats.org/officeDocument/2006/relationships" id="257" r:id="R8252f2fbe92943d3"/>
    <p:sldId xmlns:r="http://schemas.openxmlformats.org/officeDocument/2006/relationships" id="258" r:id="R13e8ce5f3c2f409a"/>
    <p:sldId xmlns:r="http://schemas.openxmlformats.org/officeDocument/2006/relationships" id="259" r:id="R915c977f82ee44e3"/>
    <p:sldId xmlns:r="http://schemas.openxmlformats.org/officeDocument/2006/relationships" id="260" r:id="R1c61fdae2224406b"/>
    <p:sldId xmlns:r="http://schemas.openxmlformats.org/officeDocument/2006/relationships" id="261" r:id="Rfd18538a813e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39424acfa4f14" /><Relationship Type="http://schemas.openxmlformats.org/officeDocument/2006/relationships/slide" Target="/ppt/slides/slide1.xml" Id="Rfa4303018fb14f01" /><Relationship Type="http://schemas.openxmlformats.org/officeDocument/2006/relationships/slide" Target="/ppt/slides/slide2.xml" Id="R8252f2fbe92943d3" /><Relationship Type="http://schemas.openxmlformats.org/officeDocument/2006/relationships/slide" Target="/ppt/slides/slide3.xml" Id="R13e8ce5f3c2f409a" /><Relationship Type="http://schemas.openxmlformats.org/officeDocument/2006/relationships/slide" Target="/ppt/slides/slide4.xml" Id="R915c977f82ee44e3" /><Relationship Type="http://schemas.openxmlformats.org/officeDocument/2006/relationships/slide" Target="/ppt/slides/slide5.xml" Id="R1c61fdae2224406b" /><Relationship Type="http://schemas.openxmlformats.org/officeDocument/2006/relationships/slide" Target="/ppt/slides/slide6.xml" Id="Rfd18538a813e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d54ff70d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474ca8124ac0" /><Relationship Type="http://schemas.openxmlformats.org/officeDocument/2006/relationships/theme" Target="/ppt/slideMasters/theme/theme1.xml" Id="R4312615e127e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474ca812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b5a89533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b375d77d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a6a71f88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82e642d5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0ee50536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6ab3b7b9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