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b307137c6c4d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0dbb808c4949b2"/>
  </p:sldMasterIdLst>
  <p:sldIdLst>
    <p:sldId xmlns:r="http://schemas.openxmlformats.org/officeDocument/2006/relationships" id="256" r:id="Red6ae07b21c74d24"/>
    <p:sldId xmlns:r="http://schemas.openxmlformats.org/officeDocument/2006/relationships" id="257" r:id="R7f0a9bb9a5b744b8"/>
    <p:sldId xmlns:r="http://schemas.openxmlformats.org/officeDocument/2006/relationships" id="258" r:id="R2533a14c8de64f3f"/>
    <p:sldId xmlns:r="http://schemas.openxmlformats.org/officeDocument/2006/relationships" id="259" r:id="R471c768164e944d3"/>
    <p:sldId xmlns:r="http://schemas.openxmlformats.org/officeDocument/2006/relationships" id="260" r:id="R3e73717eed3a4f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dbb808c4949b2" /><Relationship Type="http://schemas.openxmlformats.org/officeDocument/2006/relationships/slide" Target="/ppt/slides/slide1.xml" Id="Red6ae07b21c74d24" /><Relationship Type="http://schemas.openxmlformats.org/officeDocument/2006/relationships/slide" Target="/ppt/slides/slide2.xml" Id="R7f0a9bb9a5b744b8" /><Relationship Type="http://schemas.openxmlformats.org/officeDocument/2006/relationships/slide" Target="/ppt/slides/slide3.xml" Id="R2533a14c8de64f3f" /><Relationship Type="http://schemas.openxmlformats.org/officeDocument/2006/relationships/slide" Target="/ppt/slides/slide4.xml" Id="R471c768164e944d3" /><Relationship Type="http://schemas.openxmlformats.org/officeDocument/2006/relationships/slide" Target="/ppt/slides/slide5.xml" Id="R3e73717eed3a4f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22a9fdd9941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57a208efb4561" /><Relationship Type="http://schemas.openxmlformats.org/officeDocument/2006/relationships/theme" Target="/ppt/slideMasters/theme/theme1.xml" Id="Rb51203f9632946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257a208efb45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543aa030d4a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b8a3131b448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8ad6f2ceb4e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2e857102f4e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f798afef84b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Dalatunvegen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