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765a0678b9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6571126754009"/>
  </p:sldMasterIdLst>
  <p:sldIdLst>
    <p:sldId xmlns:r="http://schemas.openxmlformats.org/officeDocument/2006/relationships" id="256" r:id="R6ef636d1731541f8"/>
    <p:sldId xmlns:r="http://schemas.openxmlformats.org/officeDocument/2006/relationships" id="257" r:id="Rc32953460ba040ba"/>
    <p:sldId xmlns:r="http://schemas.openxmlformats.org/officeDocument/2006/relationships" id="258" r:id="R0f789cc8539e4376"/>
    <p:sldId xmlns:r="http://schemas.openxmlformats.org/officeDocument/2006/relationships" id="259" r:id="R977f469217e842ec"/>
    <p:sldId xmlns:r="http://schemas.openxmlformats.org/officeDocument/2006/relationships" id="260" r:id="R651a0ef200734e26"/>
    <p:sldId xmlns:r="http://schemas.openxmlformats.org/officeDocument/2006/relationships" id="261" r:id="R8005b63a5b41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6571126754009" /><Relationship Type="http://schemas.openxmlformats.org/officeDocument/2006/relationships/slide" Target="/ppt/slides/slide1.xml" Id="R6ef636d1731541f8" /><Relationship Type="http://schemas.openxmlformats.org/officeDocument/2006/relationships/slide" Target="/ppt/slides/slide2.xml" Id="Rc32953460ba040ba" /><Relationship Type="http://schemas.openxmlformats.org/officeDocument/2006/relationships/slide" Target="/ppt/slides/slide3.xml" Id="R0f789cc8539e4376" /><Relationship Type="http://schemas.openxmlformats.org/officeDocument/2006/relationships/slide" Target="/ppt/slides/slide4.xml" Id="R977f469217e842ec" /><Relationship Type="http://schemas.openxmlformats.org/officeDocument/2006/relationships/slide" Target="/ppt/slides/slide5.xml" Id="R651a0ef200734e26" /><Relationship Type="http://schemas.openxmlformats.org/officeDocument/2006/relationships/slide" Target="/ppt/slides/slide6.xml" Id="R8005b63a5b41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47afd1901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4e7f96e1c4c6f" /><Relationship Type="http://schemas.openxmlformats.org/officeDocument/2006/relationships/theme" Target="/ppt/slideMasters/theme/theme1.xml" Id="Raf2541a89dec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4e7f96e1c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ae2e76269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65d68ed234e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a1de7c502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b2a6ff70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16e58ba44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b4cb6ded0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