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60e841bd2d4d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a0e686cb33467f"/>
  </p:sldMasterIdLst>
  <p:sldIdLst>
    <p:sldId xmlns:r="http://schemas.openxmlformats.org/officeDocument/2006/relationships" id="256" r:id="R1b27097e1b5a4268"/>
    <p:sldId xmlns:r="http://schemas.openxmlformats.org/officeDocument/2006/relationships" id="257" r:id="R954aedb5a1e847c8"/>
    <p:sldId xmlns:r="http://schemas.openxmlformats.org/officeDocument/2006/relationships" id="258" r:id="R18b140988d1446b4"/>
    <p:sldId xmlns:r="http://schemas.openxmlformats.org/officeDocument/2006/relationships" id="259" r:id="Rf11c645151a244cb"/>
    <p:sldId xmlns:r="http://schemas.openxmlformats.org/officeDocument/2006/relationships" id="260" r:id="Rb1e103b294d44555"/>
    <p:sldId xmlns:r="http://schemas.openxmlformats.org/officeDocument/2006/relationships" id="261" r:id="R665ab36b9cad426a"/>
    <p:sldId xmlns:r="http://schemas.openxmlformats.org/officeDocument/2006/relationships" id="262" r:id="Rcb803f3eeaee40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a0e686cb33467f" /><Relationship Type="http://schemas.openxmlformats.org/officeDocument/2006/relationships/slide" Target="/ppt/slides/slide1.xml" Id="R1b27097e1b5a4268" /><Relationship Type="http://schemas.openxmlformats.org/officeDocument/2006/relationships/slide" Target="/ppt/slides/slide2.xml" Id="R954aedb5a1e847c8" /><Relationship Type="http://schemas.openxmlformats.org/officeDocument/2006/relationships/slide" Target="/ppt/slides/slide3.xml" Id="R18b140988d1446b4" /><Relationship Type="http://schemas.openxmlformats.org/officeDocument/2006/relationships/slide" Target="/ppt/slides/slide4.xml" Id="Rf11c645151a244cb" /><Relationship Type="http://schemas.openxmlformats.org/officeDocument/2006/relationships/slide" Target="/ppt/slides/slide5.xml" Id="Rb1e103b294d44555" /><Relationship Type="http://schemas.openxmlformats.org/officeDocument/2006/relationships/slide" Target="/ppt/slides/slide6.xml" Id="R665ab36b9cad426a" /><Relationship Type="http://schemas.openxmlformats.org/officeDocument/2006/relationships/slide" Target="/ppt/slides/slide7.xml" Id="Rcb803f3eeaee40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e69b4af64849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d2618e23c04942" /><Relationship Type="http://schemas.openxmlformats.org/officeDocument/2006/relationships/theme" Target="/ppt/slideMasters/theme/theme1.xml" Id="R39eb24dbb11c4b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d2618e23c049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3976e432da46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1130f23f340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3ae6ae6f84c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76f5e65dd41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e6894c92c048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95776ac024c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2bcae9c9e4c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AKERSHUS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AKERSHUS REGNSKAP AS ble etablert [år] og holder til i Jessheim.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620 144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193 365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150 668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320 975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SAMAN AHMADI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Industrivegen 23B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2069 Jessheim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935 431 921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AKERSHUS REGNSKAP AS</a:t>
            </a:r>
          </a:p>
        </p:txBody>
      </p:sp>
    </p:spTree>
  </p:cSld>
  <p:clrMapOvr>
    <a:masterClrMapping xmlns:a="http://schemas.openxmlformats.org/drawingml/2006/main"/>
  </p:clrMapOvr>
</p:sld>
</file>