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c5723554da44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1e4e2f940f4bf0"/>
  </p:sldMasterIdLst>
  <p:sldIdLst>
    <p:sldId xmlns:r="http://schemas.openxmlformats.org/officeDocument/2006/relationships" id="256" r:id="Rdb4f7260b1954da2"/>
    <p:sldId xmlns:r="http://schemas.openxmlformats.org/officeDocument/2006/relationships" id="257" r:id="R25540be1180b4bb4"/>
    <p:sldId xmlns:r="http://schemas.openxmlformats.org/officeDocument/2006/relationships" id="258" r:id="Rf857ba88095f4fae"/>
    <p:sldId xmlns:r="http://schemas.openxmlformats.org/officeDocument/2006/relationships" id="259" r:id="Rb5c49ad9bacb41d8"/>
    <p:sldId xmlns:r="http://schemas.openxmlformats.org/officeDocument/2006/relationships" id="260" r:id="R672cbe10097a4fb9"/>
    <p:sldId xmlns:r="http://schemas.openxmlformats.org/officeDocument/2006/relationships" id="261" r:id="R518a2bca696e49ce"/>
    <p:sldId xmlns:r="http://schemas.openxmlformats.org/officeDocument/2006/relationships" id="262" r:id="Rc52d4ae6605d44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1e4e2f940f4bf0" /><Relationship Type="http://schemas.openxmlformats.org/officeDocument/2006/relationships/slide" Target="/ppt/slides/slide1.xml" Id="Rdb4f7260b1954da2" /><Relationship Type="http://schemas.openxmlformats.org/officeDocument/2006/relationships/slide" Target="/ppt/slides/slide2.xml" Id="R25540be1180b4bb4" /><Relationship Type="http://schemas.openxmlformats.org/officeDocument/2006/relationships/slide" Target="/ppt/slides/slide3.xml" Id="Rf857ba88095f4fae" /><Relationship Type="http://schemas.openxmlformats.org/officeDocument/2006/relationships/slide" Target="/ppt/slides/slide4.xml" Id="Rb5c49ad9bacb41d8" /><Relationship Type="http://schemas.openxmlformats.org/officeDocument/2006/relationships/slide" Target="/ppt/slides/slide5.xml" Id="R672cbe10097a4fb9" /><Relationship Type="http://schemas.openxmlformats.org/officeDocument/2006/relationships/slide" Target="/ppt/slides/slide6.xml" Id="R518a2bca696e49ce" /><Relationship Type="http://schemas.openxmlformats.org/officeDocument/2006/relationships/slide" Target="/ppt/slides/slide7.xml" Id="Rc52d4ae6605d44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9c70375534e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3dba9925a49ab" /><Relationship Type="http://schemas.openxmlformats.org/officeDocument/2006/relationships/theme" Target="/ppt/slideMasters/theme/theme1.xml" Id="R5ca3c49d24104d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73dba9925a49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905b087304e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060aa7aa545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7b7224ee649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92529967d47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64271df5040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0e7592b0f47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5b9f6906448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REGNSKAPSJEFEN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11 406 987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2 285 114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1 790 776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4 497 054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467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935 239 303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