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6101669da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1ba54285243de"/>
  </p:sldMasterIdLst>
  <p:sldIdLst>
    <p:sldId xmlns:r="http://schemas.openxmlformats.org/officeDocument/2006/relationships" id="256" r:id="Rd7239b0358b24f1e"/>
    <p:sldId xmlns:r="http://schemas.openxmlformats.org/officeDocument/2006/relationships" id="257" r:id="Re91088971a654767"/>
    <p:sldId xmlns:r="http://schemas.openxmlformats.org/officeDocument/2006/relationships" id="258" r:id="Re9ac28b5870f4424"/>
    <p:sldId xmlns:r="http://schemas.openxmlformats.org/officeDocument/2006/relationships" id="259" r:id="R9ec8b3ef96ba4808"/>
    <p:sldId xmlns:r="http://schemas.openxmlformats.org/officeDocument/2006/relationships" id="260" r:id="R7472b7160c0a4dbe"/>
    <p:sldId xmlns:r="http://schemas.openxmlformats.org/officeDocument/2006/relationships" id="261" r:id="R6be6483aff20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1ba54285243de" /><Relationship Type="http://schemas.openxmlformats.org/officeDocument/2006/relationships/slide" Target="/ppt/slides/slide1.xml" Id="Rd7239b0358b24f1e" /><Relationship Type="http://schemas.openxmlformats.org/officeDocument/2006/relationships/slide" Target="/ppt/slides/slide2.xml" Id="Re91088971a654767" /><Relationship Type="http://schemas.openxmlformats.org/officeDocument/2006/relationships/slide" Target="/ppt/slides/slide3.xml" Id="Re9ac28b5870f4424" /><Relationship Type="http://schemas.openxmlformats.org/officeDocument/2006/relationships/slide" Target="/ppt/slides/slide4.xml" Id="R9ec8b3ef96ba4808" /><Relationship Type="http://schemas.openxmlformats.org/officeDocument/2006/relationships/slide" Target="/ppt/slides/slide5.xml" Id="R7472b7160c0a4dbe" /><Relationship Type="http://schemas.openxmlformats.org/officeDocument/2006/relationships/slide" Target="/ppt/slides/slide6.xml" Id="R6be6483aff20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52084e818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93cb717b741f8" /><Relationship Type="http://schemas.openxmlformats.org/officeDocument/2006/relationships/theme" Target="/ppt/slideMasters/theme/theme1.xml" Id="R392442e7961e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93cb717b7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7070335a7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e7e16e38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33c0bd8a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bc408e0b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b41fc764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b7cd68c1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