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7b5331e0c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ed320c9e14366"/>
  </p:sldMasterIdLst>
  <p:sldIdLst>
    <p:sldId xmlns:r="http://schemas.openxmlformats.org/officeDocument/2006/relationships" id="256" r:id="Red254ea2ec2d49d7"/>
    <p:sldId xmlns:r="http://schemas.openxmlformats.org/officeDocument/2006/relationships" id="257" r:id="Rc99000bdadf04881"/>
    <p:sldId xmlns:r="http://schemas.openxmlformats.org/officeDocument/2006/relationships" id="258" r:id="R6f5eed87edfa4755"/>
    <p:sldId xmlns:r="http://schemas.openxmlformats.org/officeDocument/2006/relationships" id="259" r:id="R4a0bffbd44994d4c"/>
    <p:sldId xmlns:r="http://schemas.openxmlformats.org/officeDocument/2006/relationships" id="260" r:id="R3bfb3ab928584e42"/>
    <p:sldId xmlns:r="http://schemas.openxmlformats.org/officeDocument/2006/relationships" id="261" r:id="R84db2566f0174ab7"/>
    <p:sldId xmlns:r="http://schemas.openxmlformats.org/officeDocument/2006/relationships" id="262" r:id="Re118ca16a01d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ed320c9e14366" /><Relationship Type="http://schemas.openxmlformats.org/officeDocument/2006/relationships/slide" Target="/ppt/slides/slide1.xml" Id="Red254ea2ec2d49d7" /><Relationship Type="http://schemas.openxmlformats.org/officeDocument/2006/relationships/slide" Target="/ppt/slides/slide2.xml" Id="Rc99000bdadf04881" /><Relationship Type="http://schemas.openxmlformats.org/officeDocument/2006/relationships/slide" Target="/ppt/slides/slide3.xml" Id="R6f5eed87edfa4755" /><Relationship Type="http://schemas.openxmlformats.org/officeDocument/2006/relationships/slide" Target="/ppt/slides/slide4.xml" Id="R4a0bffbd44994d4c" /><Relationship Type="http://schemas.openxmlformats.org/officeDocument/2006/relationships/slide" Target="/ppt/slides/slide5.xml" Id="R3bfb3ab928584e42" /><Relationship Type="http://schemas.openxmlformats.org/officeDocument/2006/relationships/slide" Target="/ppt/slides/slide6.xml" Id="R84db2566f0174ab7" /><Relationship Type="http://schemas.openxmlformats.org/officeDocument/2006/relationships/slide" Target="/ppt/slides/slide7.xml" Id="Re118ca16a01d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acc6f912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e39b4d3a4f6c" /><Relationship Type="http://schemas.openxmlformats.org/officeDocument/2006/relationships/theme" Target="/ppt/slideMasters/theme/theme1.xml" Id="Rf41ef55db920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1e39b4d3a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b5dc1401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769a8e99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696a044a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7cbd6f4e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dfa0b205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3e7ff3c3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d91adb0b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WILTERSEN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WILTERSEN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VEBERG TUFTE-GRAVDAL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TUFTE-GRAVDAL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Mellomenga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