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a34b03ddd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b5b2403e543f1"/>
  </p:sldMasterIdLst>
  <p:sldIdLst>
    <p:sldId xmlns:r="http://schemas.openxmlformats.org/officeDocument/2006/relationships" id="256" r:id="R4e0435513b8f4f76"/>
    <p:sldId xmlns:r="http://schemas.openxmlformats.org/officeDocument/2006/relationships" id="257" r:id="Re913e5395d284d33"/>
    <p:sldId xmlns:r="http://schemas.openxmlformats.org/officeDocument/2006/relationships" id="258" r:id="Rb7b0019e1fbf4847"/>
    <p:sldId xmlns:r="http://schemas.openxmlformats.org/officeDocument/2006/relationships" id="259" r:id="R81de8aa1e08e4a7b"/>
    <p:sldId xmlns:r="http://schemas.openxmlformats.org/officeDocument/2006/relationships" id="260" r:id="Rd77b2e450402460d"/>
    <p:sldId xmlns:r="http://schemas.openxmlformats.org/officeDocument/2006/relationships" id="261" r:id="R121f1bb8908a4fea"/>
    <p:sldId xmlns:r="http://schemas.openxmlformats.org/officeDocument/2006/relationships" id="262" r:id="R2d61f73daf94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b5b2403e543f1" /><Relationship Type="http://schemas.openxmlformats.org/officeDocument/2006/relationships/slide" Target="/ppt/slides/slide1.xml" Id="R4e0435513b8f4f76" /><Relationship Type="http://schemas.openxmlformats.org/officeDocument/2006/relationships/slide" Target="/ppt/slides/slide2.xml" Id="Re913e5395d284d33" /><Relationship Type="http://schemas.openxmlformats.org/officeDocument/2006/relationships/slide" Target="/ppt/slides/slide3.xml" Id="Rb7b0019e1fbf4847" /><Relationship Type="http://schemas.openxmlformats.org/officeDocument/2006/relationships/slide" Target="/ppt/slides/slide4.xml" Id="R81de8aa1e08e4a7b" /><Relationship Type="http://schemas.openxmlformats.org/officeDocument/2006/relationships/slide" Target="/ppt/slides/slide5.xml" Id="Rd77b2e450402460d" /><Relationship Type="http://schemas.openxmlformats.org/officeDocument/2006/relationships/slide" Target="/ppt/slides/slide6.xml" Id="R121f1bb8908a4fea" /><Relationship Type="http://schemas.openxmlformats.org/officeDocument/2006/relationships/slide" Target="/ppt/slides/slide7.xml" Id="R2d61f73daf94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fadb01ba8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b6e905b984145" /><Relationship Type="http://schemas.openxmlformats.org/officeDocument/2006/relationships/theme" Target="/ppt/slideMasters/theme/theme1.xml" Id="Ra17c769e50ad48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6b6e905b98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008b8b660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7a93f08084c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6e006c2c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4186f04cf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5072ce0f4f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469995ced48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b803c22e847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