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02a76c3c0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2f887b60f4c0b"/>
  </p:sldMasterIdLst>
  <p:sldIdLst>
    <p:sldId xmlns:r="http://schemas.openxmlformats.org/officeDocument/2006/relationships" id="256" r:id="R642b28aa39cf4aa2"/>
    <p:sldId xmlns:r="http://schemas.openxmlformats.org/officeDocument/2006/relationships" id="257" r:id="R68418a71dc064b05"/>
    <p:sldId xmlns:r="http://schemas.openxmlformats.org/officeDocument/2006/relationships" id="258" r:id="Re4b08c55182f4f88"/>
    <p:sldId xmlns:r="http://schemas.openxmlformats.org/officeDocument/2006/relationships" id="259" r:id="R6f3019943a66469d"/>
    <p:sldId xmlns:r="http://schemas.openxmlformats.org/officeDocument/2006/relationships" id="260" r:id="R52119343d8f74001"/>
    <p:sldId xmlns:r="http://schemas.openxmlformats.org/officeDocument/2006/relationships" id="261" r:id="R20f8674ca58f44e7"/>
    <p:sldId xmlns:r="http://schemas.openxmlformats.org/officeDocument/2006/relationships" id="262" r:id="R98e7d8e8e2c2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2f887b60f4c0b" /><Relationship Type="http://schemas.openxmlformats.org/officeDocument/2006/relationships/slide" Target="/ppt/slides/slide1.xml" Id="R642b28aa39cf4aa2" /><Relationship Type="http://schemas.openxmlformats.org/officeDocument/2006/relationships/slide" Target="/ppt/slides/slide2.xml" Id="R68418a71dc064b05" /><Relationship Type="http://schemas.openxmlformats.org/officeDocument/2006/relationships/slide" Target="/ppt/slides/slide3.xml" Id="Re4b08c55182f4f88" /><Relationship Type="http://schemas.openxmlformats.org/officeDocument/2006/relationships/slide" Target="/ppt/slides/slide4.xml" Id="R6f3019943a66469d" /><Relationship Type="http://schemas.openxmlformats.org/officeDocument/2006/relationships/slide" Target="/ppt/slides/slide5.xml" Id="R52119343d8f74001" /><Relationship Type="http://schemas.openxmlformats.org/officeDocument/2006/relationships/slide" Target="/ppt/slides/slide6.xml" Id="R20f8674ca58f44e7" /><Relationship Type="http://schemas.openxmlformats.org/officeDocument/2006/relationships/slide" Target="/ppt/slides/slide7.xml" Id="R98e7d8e8e2c2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849bbe880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99871212645aa" /><Relationship Type="http://schemas.openxmlformats.org/officeDocument/2006/relationships/theme" Target="/ppt/slideMasters/theme/theme1.xml" Id="R08bf44f9076a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998712126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cb2696b54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3a016663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50a2b00a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4267062d9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4e69daa9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1aaa28fc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dbc4001a2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