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f2b2829f1e49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fbfb249d8948bc"/>
  </p:sldMasterIdLst>
  <p:sldIdLst>
    <p:sldId xmlns:r="http://schemas.openxmlformats.org/officeDocument/2006/relationships" id="256" r:id="R3e7b33d906a84c9a"/>
    <p:sldId xmlns:r="http://schemas.openxmlformats.org/officeDocument/2006/relationships" id="257" r:id="Re642aa45693b4436"/>
    <p:sldId xmlns:r="http://schemas.openxmlformats.org/officeDocument/2006/relationships" id="258" r:id="Rea6b94edf4d74c98"/>
    <p:sldId xmlns:r="http://schemas.openxmlformats.org/officeDocument/2006/relationships" id="259" r:id="Rf747cf348f794069"/>
    <p:sldId xmlns:r="http://schemas.openxmlformats.org/officeDocument/2006/relationships" id="260" r:id="R34467df32bf14b33"/>
    <p:sldId xmlns:r="http://schemas.openxmlformats.org/officeDocument/2006/relationships" id="261" r:id="R5c6d6e8a8ba347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bfb249d8948bc" /><Relationship Type="http://schemas.openxmlformats.org/officeDocument/2006/relationships/slide" Target="/ppt/slides/slide1.xml" Id="R3e7b33d906a84c9a" /><Relationship Type="http://schemas.openxmlformats.org/officeDocument/2006/relationships/slide" Target="/ppt/slides/slide2.xml" Id="Re642aa45693b4436" /><Relationship Type="http://schemas.openxmlformats.org/officeDocument/2006/relationships/slide" Target="/ppt/slides/slide3.xml" Id="Rea6b94edf4d74c98" /><Relationship Type="http://schemas.openxmlformats.org/officeDocument/2006/relationships/slide" Target="/ppt/slides/slide4.xml" Id="Rf747cf348f794069" /><Relationship Type="http://schemas.openxmlformats.org/officeDocument/2006/relationships/slide" Target="/ppt/slides/slide5.xml" Id="R34467df32bf14b33" /><Relationship Type="http://schemas.openxmlformats.org/officeDocument/2006/relationships/slide" Target="/ppt/slides/slide6.xml" Id="R5c6d6e8a8ba347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195533ed134c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c9cd727bc432d" /><Relationship Type="http://schemas.openxmlformats.org/officeDocument/2006/relationships/theme" Target="/ppt/slideMasters/theme/theme1.xml" Id="R5f1a911b6ebc4e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2c9cd727bc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c785e6d5844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412a5ee914f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8905529af4d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fba94e4fb41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e5e6a0bd344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9e8725ca949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UNIVERSAL PRESENTKORT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UNIVERSAL PRESENTKORT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UNIVERSAL PRESENTKORT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UNIVERSAL PRESENTKORT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UNIVERSAL PRESENTKORT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UNIVERSAL PRESENTKORT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Grensen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91 00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935 011 191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UNIVERSAL PRESENTKORT AS</a:t>
            </a:r>
          </a:p>
        </p:txBody>
      </p:sp>
    </p:spTree>
  </p:cSld>
  <p:clrMapOvr>
    <a:masterClrMapping xmlns:a="http://schemas.openxmlformats.org/drawingml/2006/main"/>
  </p:clrMapOvr>
</p:sld>
</file>