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f2aaccb6f549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01381c6e647e8"/>
  </p:sldMasterIdLst>
  <p:sldIdLst>
    <p:sldId xmlns:r="http://schemas.openxmlformats.org/officeDocument/2006/relationships" id="256" r:id="R873f6691ccc74a82"/>
    <p:sldId xmlns:r="http://schemas.openxmlformats.org/officeDocument/2006/relationships" id="257" r:id="Rcf02ef52f66e43c2"/>
    <p:sldId xmlns:r="http://schemas.openxmlformats.org/officeDocument/2006/relationships" id="258" r:id="R3e6c9adb93bd4949"/>
    <p:sldId xmlns:r="http://schemas.openxmlformats.org/officeDocument/2006/relationships" id="259" r:id="R5fbb4bd9393b426b"/>
    <p:sldId xmlns:r="http://schemas.openxmlformats.org/officeDocument/2006/relationships" id="260" r:id="R98323c535f744a72"/>
    <p:sldId xmlns:r="http://schemas.openxmlformats.org/officeDocument/2006/relationships" id="261" r:id="R58f221aa05874dff"/>
    <p:sldId xmlns:r="http://schemas.openxmlformats.org/officeDocument/2006/relationships" id="262" r:id="Rc4d6722b9a474c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01381c6e647e8" /><Relationship Type="http://schemas.openxmlformats.org/officeDocument/2006/relationships/slide" Target="/ppt/slides/slide1.xml" Id="R873f6691ccc74a82" /><Relationship Type="http://schemas.openxmlformats.org/officeDocument/2006/relationships/slide" Target="/ppt/slides/slide2.xml" Id="Rcf02ef52f66e43c2" /><Relationship Type="http://schemas.openxmlformats.org/officeDocument/2006/relationships/slide" Target="/ppt/slides/slide3.xml" Id="R3e6c9adb93bd4949" /><Relationship Type="http://schemas.openxmlformats.org/officeDocument/2006/relationships/slide" Target="/ppt/slides/slide4.xml" Id="R5fbb4bd9393b426b" /><Relationship Type="http://schemas.openxmlformats.org/officeDocument/2006/relationships/slide" Target="/ppt/slides/slide5.xml" Id="R98323c535f744a72" /><Relationship Type="http://schemas.openxmlformats.org/officeDocument/2006/relationships/slide" Target="/ppt/slides/slide6.xml" Id="R58f221aa05874dff" /><Relationship Type="http://schemas.openxmlformats.org/officeDocument/2006/relationships/slide" Target="/ppt/slides/slide7.xml" Id="Rc4d6722b9a474c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de56c90d649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aee09311c49d7" /><Relationship Type="http://schemas.openxmlformats.org/officeDocument/2006/relationships/theme" Target="/ppt/slideMasters/theme/theme1.xml" Id="R592341964043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faee09311c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2ea0d3f1a4b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affcbeb5342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29c3284c24d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768c9217342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56b61de394a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03fcf7b5047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3136a2b084a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 SAMURAI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 SAMURAI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Rienvegen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935 005 019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