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d665850da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085f14dd44e28"/>
  </p:sldMasterIdLst>
  <p:sldIdLst>
    <p:sldId xmlns:r="http://schemas.openxmlformats.org/officeDocument/2006/relationships" id="256" r:id="Rfd695ecf2e6d4d26"/>
    <p:sldId xmlns:r="http://schemas.openxmlformats.org/officeDocument/2006/relationships" id="257" r:id="R15c679b2d48d4c91"/>
    <p:sldId xmlns:r="http://schemas.openxmlformats.org/officeDocument/2006/relationships" id="258" r:id="Rebf0e6d09276461a"/>
    <p:sldId xmlns:r="http://schemas.openxmlformats.org/officeDocument/2006/relationships" id="259" r:id="Rcca474991c38459a"/>
    <p:sldId xmlns:r="http://schemas.openxmlformats.org/officeDocument/2006/relationships" id="260" r:id="Rc4830bace531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085f14dd44e28" /><Relationship Type="http://schemas.openxmlformats.org/officeDocument/2006/relationships/slide" Target="/ppt/slides/slide1.xml" Id="Rfd695ecf2e6d4d26" /><Relationship Type="http://schemas.openxmlformats.org/officeDocument/2006/relationships/slide" Target="/ppt/slides/slide2.xml" Id="R15c679b2d48d4c91" /><Relationship Type="http://schemas.openxmlformats.org/officeDocument/2006/relationships/slide" Target="/ppt/slides/slide3.xml" Id="Rebf0e6d09276461a" /><Relationship Type="http://schemas.openxmlformats.org/officeDocument/2006/relationships/slide" Target="/ppt/slides/slide4.xml" Id="Rcca474991c38459a" /><Relationship Type="http://schemas.openxmlformats.org/officeDocument/2006/relationships/slide" Target="/ppt/slides/slide5.xml" Id="Rc4830bace531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9ff7f292b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a490ac054c72" /><Relationship Type="http://schemas.openxmlformats.org/officeDocument/2006/relationships/theme" Target="/ppt/slideMasters/theme/theme1.xml" Id="R0fd99549f0a9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9a490ac05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92873471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1f753a528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4547fc19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f42fb41d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da627dcb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