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6eb4f8ad64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f1f6b1fc64c20"/>
  </p:sldMasterIdLst>
  <p:sldIdLst>
    <p:sldId xmlns:r="http://schemas.openxmlformats.org/officeDocument/2006/relationships" id="256" r:id="Rc33fadd1660545e1"/>
    <p:sldId xmlns:r="http://schemas.openxmlformats.org/officeDocument/2006/relationships" id="257" r:id="R2338d04afdc5402f"/>
    <p:sldId xmlns:r="http://schemas.openxmlformats.org/officeDocument/2006/relationships" id="258" r:id="Rae5acd713f714d61"/>
    <p:sldId xmlns:r="http://schemas.openxmlformats.org/officeDocument/2006/relationships" id="259" r:id="Rb7bbcd0334614e48"/>
    <p:sldId xmlns:r="http://schemas.openxmlformats.org/officeDocument/2006/relationships" id="260" r:id="R552902c2d4dc415c"/>
    <p:sldId xmlns:r="http://schemas.openxmlformats.org/officeDocument/2006/relationships" id="261" r:id="R1c6eb29dee164647"/>
    <p:sldId xmlns:r="http://schemas.openxmlformats.org/officeDocument/2006/relationships" id="262" r:id="Rc119360ea39d42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f1f6b1fc64c20" /><Relationship Type="http://schemas.openxmlformats.org/officeDocument/2006/relationships/slide" Target="/ppt/slides/slide1.xml" Id="Rc33fadd1660545e1" /><Relationship Type="http://schemas.openxmlformats.org/officeDocument/2006/relationships/slide" Target="/ppt/slides/slide2.xml" Id="R2338d04afdc5402f" /><Relationship Type="http://schemas.openxmlformats.org/officeDocument/2006/relationships/slide" Target="/ppt/slides/slide3.xml" Id="Rae5acd713f714d61" /><Relationship Type="http://schemas.openxmlformats.org/officeDocument/2006/relationships/slide" Target="/ppt/slides/slide4.xml" Id="Rb7bbcd0334614e48" /><Relationship Type="http://schemas.openxmlformats.org/officeDocument/2006/relationships/slide" Target="/ppt/slides/slide5.xml" Id="R552902c2d4dc415c" /><Relationship Type="http://schemas.openxmlformats.org/officeDocument/2006/relationships/slide" Target="/ppt/slides/slide6.xml" Id="R1c6eb29dee164647" /><Relationship Type="http://schemas.openxmlformats.org/officeDocument/2006/relationships/slide" Target="/ppt/slides/slide7.xml" Id="Rc119360ea39d42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2b970bca7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c1de914d340f8" /><Relationship Type="http://schemas.openxmlformats.org/officeDocument/2006/relationships/theme" Target="/ppt/slideMasters/theme/theme1.xml" Id="R1d3434b6f66148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c1de914d3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82b32eca2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a09f120a14d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04da1d2ad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76736edaa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7b16ba6fa45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431e535eb44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c598f5a33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B.EYESUMMIT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B.EYESUMMIT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Bjørnar Øye, Dramsvegen 502A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9014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B.EYESUMMIT AS</a:t>
            </a:r>
          </a:p>
        </p:txBody>
      </p:sp>
    </p:spTree>
  </p:cSld>
  <p:clrMapOvr>
    <a:masterClrMapping xmlns:a="http://schemas.openxmlformats.org/drawingml/2006/main"/>
  </p:clrMapOvr>
</p:sld>
</file>