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f88d21e1b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75a6268954698"/>
  </p:sldMasterIdLst>
  <p:sldIdLst>
    <p:sldId xmlns:r="http://schemas.openxmlformats.org/officeDocument/2006/relationships" id="256" r:id="Rf82b7f4012a4412d"/>
    <p:sldId xmlns:r="http://schemas.openxmlformats.org/officeDocument/2006/relationships" id="257" r:id="Rf1845a82765f4f3f"/>
    <p:sldId xmlns:r="http://schemas.openxmlformats.org/officeDocument/2006/relationships" id="258" r:id="Re9ded611ad5749dc"/>
    <p:sldId xmlns:r="http://schemas.openxmlformats.org/officeDocument/2006/relationships" id="259" r:id="R0bf00208eae44d08"/>
    <p:sldId xmlns:r="http://schemas.openxmlformats.org/officeDocument/2006/relationships" id="260" r:id="R76dbbc0559b747cc"/>
    <p:sldId xmlns:r="http://schemas.openxmlformats.org/officeDocument/2006/relationships" id="261" r:id="R89e6a562158e4f68"/>
    <p:sldId xmlns:r="http://schemas.openxmlformats.org/officeDocument/2006/relationships" id="262" r:id="Ra17945b944d1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75a6268954698" /><Relationship Type="http://schemas.openxmlformats.org/officeDocument/2006/relationships/slide" Target="/ppt/slides/slide1.xml" Id="Rf82b7f4012a4412d" /><Relationship Type="http://schemas.openxmlformats.org/officeDocument/2006/relationships/slide" Target="/ppt/slides/slide2.xml" Id="Rf1845a82765f4f3f" /><Relationship Type="http://schemas.openxmlformats.org/officeDocument/2006/relationships/slide" Target="/ppt/slides/slide3.xml" Id="Re9ded611ad5749dc" /><Relationship Type="http://schemas.openxmlformats.org/officeDocument/2006/relationships/slide" Target="/ppt/slides/slide4.xml" Id="R0bf00208eae44d08" /><Relationship Type="http://schemas.openxmlformats.org/officeDocument/2006/relationships/slide" Target="/ppt/slides/slide5.xml" Id="R76dbbc0559b747cc" /><Relationship Type="http://schemas.openxmlformats.org/officeDocument/2006/relationships/slide" Target="/ppt/slides/slide6.xml" Id="R89e6a562158e4f68" /><Relationship Type="http://schemas.openxmlformats.org/officeDocument/2006/relationships/slide" Target="/ppt/slides/slide7.xml" Id="Ra17945b944d1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4faca9781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b5180a064bd5" /><Relationship Type="http://schemas.openxmlformats.org/officeDocument/2006/relationships/theme" Target="/ppt/slideMasters/theme/theme1.xml" Id="R02cae109950e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bb5180a06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414c2620b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f32837c7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29908a34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1ec35959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927cd652b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3841b80f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3fd4d2e57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KJELL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