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ed0b79c9294a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94340f233c4d7c"/>
  </p:sldMasterIdLst>
  <p:sldIdLst>
    <p:sldId xmlns:r="http://schemas.openxmlformats.org/officeDocument/2006/relationships" id="256" r:id="Rb2dac8a8f7a74dc1"/>
    <p:sldId xmlns:r="http://schemas.openxmlformats.org/officeDocument/2006/relationships" id="257" r:id="R016190e9ee294337"/>
    <p:sldId xmlns:r="http://schemas.openxmlformats.org/officeDocument/2006/relationships" id="258" r:id="R375b1dcd7717408c"/>
    <p:sldId xmlns:r="http://schemas.openxmlformats.org/officeDocument/2006/relationships" id="259" r:id="R2b347c987bd74274"/>
    <p:sldId xmlns:r="http://schemas.openxmlformats.org/officeDocument/2006/relationships" id="260" r:id="Rcf630828eadc4c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94340f233c4d7c" /><Relationship Type="http://schemas.openxmlformats.org/officeDocument/2006/relationships/slide" Target="/ppt/slides/slide1.xml" Id="Rb2dac8a8f7a74dc1" /><Relationship Type="http://schemas.openxmlformats.org/officeDocument/2006/relationships/slide" Target="/ppt/slides/slide2.xml" Id="R016190e9ee294337" /><Relationship Type="http://schemas.openxmlformats.org/officeDocument/2006/relationships/slide" Target="/ppt/slides/slide3.xml" Id="R375b1dcd7717408c" /><Relationship Type="http://schemas.openxmlformats.org/officeDocument/2006/relationships/slide" Target="/ppt/slides/slide4.xml" Id="R2b347c987bd74274" /><Relationship Type="http://schemas.openxmlformats.org/officeDocument/2006/relationships/slide" Target="/ppt/slides/slide5.xml" Id="Rcf630828eadc4c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44240a184d4a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803a4d53f04d87" /><Relationship Type="http://schemas.openxmlformats.org/officeDocument/2006/relationships/theme" Target="/ppt/slideMasters/theme/theme1.xml" Id="Re7d0ccadbb564d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803a4d53f04d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720113f3b45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951506f8b94e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3370abf71e49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5818dbf0e644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fc40b2a38f45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VÅGAN KUNSTSENTER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VÅGAN KUNSTSENTER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VÅGAN KUNSTSENTER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VÅGAN KUNSTSENTER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VÅGAN KUNSTSENTER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VÅGAN KUNSTSENTER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934 890 213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VÅGAN KUNSTSENTER AS</a:t>
            </a:r>
          </a:p>
        </p:txBody>
      </p:sp>
    </p:spTree>
  </p:cSld>
  <p:clrMapOvr>
    <a:masterClrMapping xmlns:a="http://schemas.openxmlformats.org/drawingml/2006/main"/>
  </p:clrMapOvr>
</p:sld>
</file>