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7bb2f8fd4142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e43fbdd9d04778"/>
  </p:sldMasterIdLst>
  <p:sldIdLst>
    <p:sldId xmlns:r="http://schemas.openxmlformats.org/officeDocument/2006/relationships" id="256" r:id="Rca589391ed4046c8"/>
    <p:sldId xmlns:r="http://schemas.openxmlformats.org/officeDocument/2006/relationships" id="257" r:id="Rb6543e951cb54d63"/>
    <p:sldId xmlns:r="http://schemas.openxmlformats.org/officeDocument/2006/relationships" id="258" r:id="Rd0e739ca971d4902"/>
    <p:sldId xmlns:r="http://schemas.openxmlformats.org/officeDocument/2006/relationships" id="259" r:id="R870c87d49395402c"/>
    <p:sldId xmlns:r="http://schemas.openxmlformats.org/officeDocument/2006/relationships" id="260" r:id="R1f65710c852e448b"/>
    <p:sldId xmlns:r="http://schemas.openxmlformats.org/officeDocument/2006/relationships" id="261" r:id="R556d3b3c86c04de2"/>
    <p:sldId xmlns:r="http://schemas.openxmlformats.org/officeDocument/2006/relationships" id="262" r:id="Rd4f9d866e5ff47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e43fbdd9d04778" /><Relationship Type="http://schemas.openxmlformats.org/officeDocument/2006/relationships/slide" Target="/ppt/slides/slide1.xml" Id="Rca589391ed4046c8" /><Relationship Type="http://schemas.openxmlformats.org/officeDocument/2006/relationships/slide" Target="/ppt/slides/slide2.xml" Id="Rb6543e951cb54d63" /><Relationship Type="http://schemas.openxmlformats.org/officeDocument/2006/relationships/slide" Target="/ppt/slides/slide3.xml" Id="Rd0e739ca971d4902" /><Relationship Type="http://schemas.openxmlformats.org/officeDocument/2006/relationships/slide" Target="/ppt/slides/slide4.xml" Id="R870c87d49395402c" /><Relationship Type="http://schemas.openxmlformats.org/officeDocument/2006/relationships/slide" Target="/ppt/slides/slide5.xml" Id="R1f65710c852e448b" /><Relationship Type="http://schemas.openxmlformats.org/officeDocument/2006/relationships/slide" Target="/ppt/slides/slide6.xml" Id="R556d3b3c86c04de2" /><Relationship Type="http://schemas.openxmlformats.org/officeDocument/2006/relationships/slide" Target="/ppt/slides/slide7.xml" Id="Rd4f9d866e5ff47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c895e8e62642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2e437ccd34454" /><Relationship Type="http://schemas.openxmlformats.org/officeDocument/2006/relationships/theme" Target="/ppt/slideMasters/theme/theme1.xml" Id="Rb187f7ca49124e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62e437ccd344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f6e4dceed48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9104fc3fb4a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c3b87592642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8dbd6dc2746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b833d4de840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828ac753e4c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0a1ffebe945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CONFIDO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CONFIDO REGNSKAP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2 843 173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357 144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284 383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578 383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1 275 718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 HOLMBERGET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STEADFAST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934 872 398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CONFIDO REGNSKAP AS</a:t>
            </a:r>
          </a:p>
        </p:txBody>
      </p:sp>
    </p:spTree>
  </p:cSld>
  <p:clrMapOvr>
    <a:masterClrMapping xmlns:a="http://schemas.openxmlformats.org/drawingml/2006/main"/>
  </p:clrMapOvr>
</p:sld>
</file>