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d6e637cddd44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2d5919c904415a"/>
  </p:sldMasterIdLst>
  <p:sldIdLst>
    <p:sldId xmlns:r="http://schemas.openxmlformats.org/officeDocument/2006/relationships" id="256" r:id="R0ed4364ace384bc1"/>
    <p:sldId xmlns:r="http://schemas.openxmlformats.org/officeDocument/2006/relationships" id="257" r:id="R78b9a8fff8f8436e"/>
    <p:sldId xmlns:r="http://schemas.openxmlformats.org/officeDocument/2006/relationships" id="258" r:id="R0bd0c7a06c26431f"/>
    <p:sldId xmlns:r="http://schemas.openxmlformats.org/officeDocument/2006/relationships" id="259" r:id="R692f446a81ea4d2e"/>
    <p:sldId xmlns:r="http://schemas.openxmlformats.org/officeDocument/2006/relationships" id="260" r:id="R071038c9329440f9"/>
    <p:sldId xmlns:r="http://schemas.openxmlformats.org/officeDocument/2006/relationships" id="261" r:id="R89f47cb33b2241b1"/>
    <p:sldId xmlns:r="http://schemas.openxmlformats.org/officeDocument/2006/relationships" id="262" r:id="Rbb098d6a92ff43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2d5919c904415a" /><Relationship Type="http://schemas.openxmlformats.org/officeDocument/2006/relationships/slide" Target="/ppt/slides/slide1.xml" Id="R0ed4364ace384bc1" /><Relationship Type="http://schemas.openxmlformats.org/officeDocument/2006/relationships/slide" Target="/ppt/slides/slide2.xml" Id="R78b9a8fff8f8436e" /><Relationship Type="http://schemas.openxmlformats.org/officeDocument/2006/relationships/slide" Target="/ppt/slides/slide3.xml" Id="R0bd0c7a06c26431f" /><Relationship Type="http://schemas.openxmlformats.org/officeDocument/2006/relationships/slide" Target="/ppt/slides/slide4.xml" Id="R692f446a81ea4d2e" /><Relationship Type="http://schemas.openxmlformats.org/officeDocument/2006/relationships/slide" Target="/ppt/slides/slide5.xml" Id="R071038c9329440f9" /><Relationship Type="http://schemas.openxmlformats.org/officeDocument/2006/relationships/slide" Target="/ppt/slides/slide6.xml" Id="R89f47cb33b2241b1" /><Relationship Type="http://schemas.openxmlformats.org/officeDocument/2006/relationships/slide" Target="/ppt/slides/slide7.xml" Id="Rbb098d6a92ff43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fe12a7a3e840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c4f6c01e3488a" /><Relationship Type="http://schemas.openxmlformats.org/officeDocument/2006/relationships/theme" Target="/ppt/slideMasters/theme/theme1.xml" Id="Rbcd03e1031354a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bc4f6c01e348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761e8228b54a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0512c06e9844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479648ae0545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aba43e1fa347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d6d2cb0814a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73f82cb7349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20817451a4f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STOLPEN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STOLPEN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STOLPEN HOLDING AS ble etablert [år] og holder til i Sogndal.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STOLPEN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STOLPEN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STOLPEN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550 489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STOLPEN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ØIVIND WESTBY HAUGEN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STOLPEN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Bryggjegota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6856 Sogndal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934 836 626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STOLPEN HOLDING AS</a:t>
            </a:r>
          </a:p>
        </p:txBody>
      </p:sp>
    </p:spTree>
  </p:cSld>
  <p:clrMapOvr>
    <a:masterClrMapping xmlns:a="http://schemas.openxmlformats.org/drawingml/2006/main"/>
  </p:clrMapOvr>
</p:sld>
</file>