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9f318a0e0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a50f312bf4b3f"/>
  </p:sldMasterIdLst>
  <p:sldIdLst>
    <p:sldId xmlns:r="http://schemas.openxmlformats.org/officeDocument/2006/relationships" id="256" r:id="R941fd8270315471c"/>
    <p:sldId xmlns:r="http://schemas.openxmlformats.org/officeDocument/2006/relationships" id="257" r:id="Rc7caea02bc054926"/>
    <p:sldId xmlns:r="http://schemas.openxmlformats.org/officeDocument/2006/relationships" id="258" r:id="Ra4b3c9a63db24619"/>
    <p:sldId xmlns:r="http://schemas.openxmlformats.org/officeDocument/2006/relationships" id="259" r:id="R161ff83e29f74988"/>
    <p:sldId xmlns:r="http://schemas.openxmlformats.org/officeDocument/2006/relationships" id="260" r:id="Rb6691347eef943ae"/>
    <p:sldId xmlns:r="http://schemas.openxmlformats.org/officeDocument/2006/relationships" id="261" r:id="R77fe03ebc4e041f4"/>
    <p:sldId xmlns:r="http://schemas.openxmlformats.org/officeDocument/2006/relationships" id="262" r:id="R0a19178f30ae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a50f312bf4b3f" /><Relationship Type="http://schemas.openxmlformats.org/officeDocument/2006/relationships/slide" Target="/ppt/slides/slide1.xml" Id="R941fd8270315471c" /><Relationship Type="http://schemas.openxmlformats.org/officeDocument/2006/relationships/slide" Target="/ppt/slides/slide2.xml" Id="Rc7caea02bc054926" /><Relationship Type="http://schemas.openxmlformats.org/officeDocument/2006/relationships/slide" Target="/ppt/slides/slide3.xml" Id="Ra4b3c9a63db24619" /><Relationship Type="http://schemas.openxmlformats.org/officeDocument/2006/relationships/slide" Target="/ppt/slides/slide4.xml" Id="R161ff83e29f74988" /><Relationship Type="http://schemas.openxmlformats.org/officeDocument/2006/relationships/slide" Target="/ppt/slides/slide5.xml" Id="Rb6691347eef943ae" /><Relationship Type="http://schemas.openxmlformats.org/officeDocument/2006/relationships/slide" Target="/ppt/slides/slide6.xml" Id="R77fe03ebc4e041f4" /><Relationship Type="http://schemas.openxmlformats.org/officeDocument/2006/relationships/slide" Target="/ppt/slides/slide7.xml" Id="R0a19178f30ae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80f33d3f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a2a6e83854911" /><Relationship Type="http://schemas.openxmlformats.org/officeDocument/2006/relationships/theme" Target="/ppt/slideMasters/theme/theme1.xml" Id="R5af1cbde8c51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a2a6e8385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9e683ec96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509bb76ed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8096ceead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aee72fd8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95f254ab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742f7e229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32c717505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22 548 932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31 096 806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RENÉ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934 762 045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