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cd58257fb447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acd48b37b4428e"/>
  </p:sldMasterIdLst>
  <p:sldIdLst>
    <p:sldId xmlns:r="http://schemas.openxmlformats.org/officeDocument/2006/relationships" id="256" r:id="Rf174cc0a85444f32"/>
    <p:sldId xmlns:r="http://schemas.openxmlformats.org/officeDocument/2006/relationships" id="257" r:id="Ra7b81732e4e547f1"/>
    <p:sldId xmlns:r="http://schemas.openxmlformats.org/officeDocument/2006/relationships" id="258" r:id="Rb7a1282f95604488"/>
    <p:sldId xmlns:r="http://schemas.openxmlformats.org/officeDocument/2006/relationships" id="259" r:id="Rda1aa2df6d3c473e"/>
    <p:sldId xmlns:r="http://schemas.openxmlformats.org/officeDocument/2006/relationships" id="260" r:id="R59bd9540ac20483b"/>
    <p:sldId xmlns:r="http://schemas.openxmlformats.org/officeDocument/2006/relationships" id="261" r:id="R40582499917449b8"/>
    <p:sldId xmlns:r="http://schemas.openxmlformats.org/officeDocument/2006/relationships" id="262" r:id="R02092e90fc174e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acd48b37b4428e" /><Relationship Type="http://schemas.openxmlformats.org/officeDocument/2006/relationships/slide" Target="/ppt/slides/slide1.xml" Id="Rf174cc0a85444f32" /><Relationship Type="http://schemas.openxmlformats.org/officeDocument/2006/relationships/slide" Target="/ppt/slides/slide2.xml" Id="Ra7b81732e4e547f1" /><Relationship Type="http://schemas.openxmlformats.org/officeDocument/2006/relationships/slide" Target="/ppt/slides/slide3.xml" Id="Rb7a1282f95604488" /><Relationship Type="http://schemas.openxmlformats.org/officeDocument/2006/relationships/slide" Target="/ppt/slides/slide4.xml" Id="Rda1aa2df6d3c473e" /><Relationship Type="http://schemas.openxmlformats.org/officeDocument/2006/relationships/slide" Target="/ppt/slides/slide5.xml" Id="R59bd9540ac20483b" /><Relationship Type="http://schemas.openxmlformats.org/officeDocument/2006/relationships/slide" Target="/ppt/slides/slide6.xml" Id="R40582499917449b8" /><Relationship Type="http://schemas.openxmlformats.org/officeDocument/2006/relationships/slide" Target="/ppt/slides/slide7.xml" Id="R02092e90fc174e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bade99b30f40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5076454954305" /><Relationship Type="http://schemas.openxmlformats.org/officeDocument/2006/relationships/theme" Target="/ppt/slideMasters/theme/theme1.xml" Id="Rfbe2208b8bac49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b50764549543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70b27596345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bfbc54a7542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7bea80ef349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32a166f0945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f51d56a704a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f9fce49ae4e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68a5eba1242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OKENITT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OKENITT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OKENITT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OKENITT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OKENITT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OKENITT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107 404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8 722 124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8 723 487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OKENITT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HANSSON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OKENITT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934 752 481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OKENITT AS</a:t>
            </a:r>
          </a:p>
        </p:txBody>
      </p:sp>
    </p:spTree>
  </p:cSld>
  <p:clrMapOvr>
    <a:masterClrMapping xmlns:a="http://schemas.openxmlformats.org/drawingml/2006/main"/>
  </p:clrMapOvr>
</p:sld>
</file>