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1c3c41c2a8304a70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ae465bcddb9f4c6e"/>
  </p:sldMasterIdLst>
  <p:sldIdLst>
    <p:sldId xmlns:r="http://schemas.openxmlformats.org/officeDocument/2006/relationships" id="256" r:id="Ree7567b7cc50411c"/>
    <p:sldId xmlns:r="http://schemas.openxmlformats.org/officeDocument/2006/relationships" id="257" r:id="Rc44f80512bf34c63"/>
    <p:sldId xmlns:r="http://schemas.openxmlformats.org/officeDocument/2006/relationships" id="258" r:id="Rf53f7e7325494858"/>
    <p:sldId xmlns:r="http://schemas.openxmlformats.org/officeDocument/2006/relationships" id="259" r:id="R940611e40b264193"/>
    <p:sldId xmlns:r="http://schemas.openxmlformats.org/officeDocument/2006/relationships" id="260" r:id="R1adb0abbeb4c45ce"/>
    <p:sldId xmlns:r="http://schemas.openxmlformats.org/officeDocument/2006/relationships" id="261" r:id="Rb3cb9a9160b64973"/>
    <p:sldId xmlns:r="http://schemas.openxmlformats.org/officeDocument/2006/relationships" id="262" r:id="Raed28ddb186c4954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e465bcddb9f4c6e" /><Relationship Type="http://schemas.openxmlformats.org/officeDocument/2006/relationships/slide" Target="/ppt/slides/slide1.xml" Id="Ree7567b7cc50411c" /><Relationship Type="http://schemas.openxmlformats.org/officeDocument/2006/relationships/slide" Target="/ppt/slides/slide2.xml" Id="Rc44f80512bf34c63" /><Relationship Type="http://schemas.openxmlformats.org/officeDocument/2006/relationships/slide" Target="/ppt/slides/slide3.xml" Id="Rf53f7e7325494858" /><Relationship Type="http://schemas.openxmlformats.org/officeDocument/2006/relationships/slide" Target="/ppt/slides/slide4.xml" Id="R940611e40b264193" /><Relationship Type="http://schemas.openxmlformats.org/officeDocument/2006/relationships/slide" Target="/ppt/slides/slide5.xml" Id="R1adb0abbeb4c45ce" /><Relationship Type="http://schemas.openxmlformats.org/officeDocument/2006/relationships/slide" Target="/ppt/slides/slide6.xml" Id="Rb3cb9a9160b64973" /><Relationship Type="http://schemas.openxmlformats.org/officeDocument/2006/relationships/slide" Target="/ppt/slides/slide7.xml" Id="Raed28ddb186c4954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28e4134d43d40f1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7b658fd6a57447b" /><Relationship Type="http://schemas.openxmlformats.org/officeDocument/2006/relationships/theme" Target="/ppt/slideMasters/theme/theme1.xml" Id="R351431385c464666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27b658fd6a57447b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31f03db0a754c15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1200fa279f341a6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dffb368751a445a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d8949a9cd41413c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7ab05305634463e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3eae4e9436f4846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eacd94005444783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HEISAN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HEISAN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HEISAN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HEISAN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HEISAN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HEISAN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144 000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138 984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506 221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531 708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1 377 282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HEISAN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EDVARD CHRISTIANSEN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HEISAN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Nordheimbakken 12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0378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934 652 312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HEISAN AS</a:t>
            </a:r>
          </a:p>
        </p:txBody>
      </p:sp>
    </p:spTree>
  </p:cSld>
  <p:clrMapOvr>
    <a:masterClrMapping xmlns:a="http://schemas.openxmlformats.org/drawingml/2006/main"/>
  </p:clrMapOvr>
</p:sld>
</file>