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7145f2d1a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81c6103e040d9"/>
  </p:sldMasterIdLst>
  <p:sldIdLst>
    <p:sldId xmlns:r="http://schemas.openxmlformats.org/officeDocument/2006/relationships" id="256" r:id="R04fd939012224117"/>
    <p:sldId xmlns:r="http://schemas.openxmlformats.org/officeDocument/2006/relationships" id="257" r:id="R9e2053f32dd440e7"/>
    <p:sldId xmlns:r="http://schemas.openxmlformats.org/officeDocument/2006/relationships" id="258" r:id="Ra2581fdda3b24995"/>
    <p:sldId xmlns:r="http://schemas.openxmlformats.org/officeDocument/2006/relationships" id="259" r:id="Rc10ae7e4f5bf4d5d"/>
    <p:sldId xmlns:r="http://schemas.openxmlformats.org/officeDocument/2006/relationships" id="260" r:id="R664f0b84f40a4da0"/>
    <p:sldId xmlns:r="http://schemas.openxmlformats.org/officeDocument/2006/relationships" id="261" r:id="R636da4e359d44915"/>
    <p:sldId xmlns:r="http://schemas.openxmlformats.org/officeDocument/2006/relationships" id="262" r:id="Rf399d7557609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81c6103e040d9" /><Relationship Type="http://schemas.openxmlformats.org/officeDocument/2006/relationships/slide" Target="/ppt/slides/slide1.xml" Id="R04fd939012224117" /><Relationship Type="http://schemas.openxmlformats.org/officeDocument/2006/relationships/slide" Target="/ppt/slides/slide2.xml" Id="R9e2053f32dd440e7" /><Relationship Type="http://schemas.openxmlformats.org/officeDocument/2006/relationships/slide" Target="/ppt/slides/slide3.xml" Id="Ra2581fdda3b24995" /><Relationship Type="http://schemas.openxmlformats.org/officeDocument/2006/relationships/slide" Target="/ppt/slides/slide4.xml" Id="Rc10ae7e4f5bf4d5d" /><Relationship Type="http://schemas.openxmlformats.org/officeDocument/2006/relationships/slide" Target="/ppt/slides/slide5.xml" Id="R664f0b84f40a4da0" /><Relationship Type="http://schemas.openxmlformats.org/officeDocument/2006/relationships/slide" Target="/ppt/slides/slide6.xml" Id="R636da4e359d44915" /><Relationship Type="http://schemas.openxmlformats.org/officeDocument/2006/relationships/slide" Target="/ppt/slides/slide7.xml" Id="Rf399d7557609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8aaae73d245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7e5ba536d44ee" /><Relationship Type="http://schemas.openxmlformats.org/officeDocument/2006/relationships/theme" Target="/ppt/slideMasters/theme/theme1.xml" Id="Rbd6c8c515088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7e5ba536d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689cc86c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ee4b7ee4f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73a6d81ec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3c771184b49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53fd3df2b45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def530e947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3c71195b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LINJEPROFF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INVEST AS ble etablert [år] og holder til i Storjorda I Tysfjorden.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19 146 807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PAULAUSKAS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Hamarøyveien 6925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8275 Storjorda I Tysfjorden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