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20bcce4b2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1b42e306c497c"/>
  </p:sldMasterIdLst>
  <p:sldIdLst>
    <p:sldId xmlns:r="http://schemas.openxmlformats.org/officeDocument/2006/relationships" id="256" r:id="R7347c2bb58bf431a"/>
    <p:sldId xmlns:r="http://schemas.openxmlformats.org/officeDocument/2006/relationships" id="257" r:id="R78e3fced41544d9c"/>
    <p:sldId xmlns:r="http://schemas.openxmlformats.org/officeDocument/2006/relationships" id="258" r:id="Rd7b2347ecbcd4e60"/>
    <p:sldId xmlns:r="http://schemas.openxmlformats.org/officeDocument/2006/relationships" id="259" r:id="Rabfcc85a5d0f4276"/>
    <p:sldId xmlns:r="http://schemas.openxmlformats.org/officeDocument/2006/relationships" id="260" r:id="Rd46399c4b43d4a16"/>
    <p:sldId xmlns:r="http://schemas.openxmlformats.org/officeDocument/2006/relationships" id="261" r:id="R86fb7303f48b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1b42e306c497c" /><Relationship Type="http://schemas.openxmlformats.org/officeDocument/2006/relationships/slide" Target="/ppt/slides/slide1.xml" Id="R7347c2bb58bf431a" /><Relationship Type="http://schemas.openxmlformats.org/officeDocument/2006/relationships/slide" Target="/ppt/slides/slide2.xml" Id="R78e3fced41544d9c" /><Relationship Type="http://schemas.openxmlformats.org/officeDocument/2006/relationships/slide" Target="/ppt/slides/slide3.xml" Id="Rd7b2347ecbcd4e60" /><Relationship Type="http://schemas.openxmlformats.org/officeDocument/2006/relationships/slide" Target="/ppt/slides/slide4.xml" Id="Rabfcc85a5d0f4276" /><Relationship Type="http://schemas.openxmlformats.org/officeDocument/2006/relationships/slide" Target="/ppt/slides/slide5.xml" Id="Rd46399c4b43d4a16" /><Relationship Type="http://schemas.openxmlformats.org/officeDocument/2006/relationships/slide" Target="/ppt/slides/slide6.xml" Id="R86fb7303f48b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bc482291e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5dcb88b1043f0" /><Relationship Type="http://schemas.openxmlformats.org/officeDocument/2006/relationships/theme" Target="/ppt/slideMasters/theme/theme1.xml" Id="R4f4873436b4d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5dcb88b10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348c09c73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5aed9084e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b98f044eb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35713ac1b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dcac8f3a5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a3c6bde4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