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ab976c633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9786c10f454717"/>
  </p:sldMasterIdLst>
  <p:sldIdLst>
    <p:sldId xmlns:r="http://schemas.openxmlformats.org/officeDocument/2006/relationships" id="256" r:id="R1086ca05033b4fa7"/>
    <p:sldId xmlns:r="http://schemas.openxmlformats.org/officeDocument/2006/relationships" id="257" r:id="Rc7a418f3b0b6481f"/>
    <p:sldId xmlns:r="http://schemas.openxmlformats.org/officeDocument/2006/relationships" id="258" r:id="R228a481835634d82"/>
    <p:sldId xmlns:r="http://schemas.openxmlformats.org/officeDocument/2006/relationships" id="259" r:id="Ra289dbd9de954241"/>
    <p:sldId xmlns:r="http://schemas.openxmlformats.org/officeDocument/2006/relationships" id="260" r:id="R35bfce211ffe4238"/>
    <p:sldId xmlns:r="http://schemas.openxmlformats.org/officeDocument/2006/relationships" id="261" r:id="R5873fffb04bf49ed"/>
    <p:sldId xmlns:r="http://schemas.openxmlformats.org/officeDocument/2006/relationships" id="262" r:id="R5f527f77d4a8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786c10f454717" /><Relationship Type="http://schemas.openxmlformats.org/officeDocument/2006/relationships/slide" Target="/ppt/slides/slide1.xml" Id="R1086ca05033b4fa7" /><Relationship Type="http://schemas.openxmlformats.org/officeDocument/2006/relationships/slide" Target="/ppt/slides/slide2.xml" Id="Rc7a418f3b0b6481f" /><Relationship Type="http://schemas.openxmlformats.org/officeDocument/2006/relationships/slide" Target="/ppt/slides/slide3.xml" Id="R228a481835634d82" /><Relationship Type="http://schemas.openxmlformats.org/officeDocument/2006/relationships/slide" Target="/ppt/slides/slide4.xml" Id="Ra289dbd9de954241" /><Relationship Type="http://schemas.openxmlformats.org/officeDocument/2006/relationships/slide" Target="/ppt/slides/slide5.xml" Id="R35bfce211ffe4238" /><Relationship Type="http://schemas.openxmlformats.org/officeDocument/2006/relationships/slide" Target="/ppt/slides/slide6.xml" Id="R5873fffb04bf49ed" /><Relationship Type="http://schemas.openxmlformats.org/officeDocument/2006/relationships/slide" Target="/ppt/slides/slide7.xml" Id="R5f527f77d4a8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ca49301b3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87d03d0954a47" /><Relationship Type="http://schemas.openxmlformats.org/officeDocument/2006/relationships/theme" Target="/ppt/slideMasters/theme/theme1.xml" Id="Rad525d3631394d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87d03d095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57b08a53d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afbcf0e3743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ee1e6b191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5fe5beed949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53c32bde9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575122de5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97ebc55da48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HOLMBERGET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HOLMBERGET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HOLMBERGET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Tingvegen 33D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934 484 266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