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46ba3d677c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52e4a4f6e4436"/>
  </p:sldMasterIdLst>
  <p:sldIdLst>
    <p:sldId xmlns:r="http://schemas.openxmlformats.org/officeDocument/2006/relationships" id="256" r:id="R38ffaa942a78486d"/>
    <p:sldId xmlns:r="http://schemas.openxmlformats.org/officeDocument/2006/relationships" id="257" r:id="R731b46b9e0914c97"/>
    <p:sldId xmlns:r="http://schemas.openxmlformats.org/officeDocument/2006/relationships" id="258" r:id="R3734ce5ece924375"/>
    <p:sldId xmlns:r="http://schemas.openxmlformats.org/officeDocument/2006/relationships" id="259" r:id="R98b2f6c7e99d456d"/>
    <p:sldId xmlns:r="http://schemas.openxmlformats.org/officeDocument/2006/relationships" id="260" r:id="R318fbf28e0d5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52e4a4f6e4436" /><Relationship Type="http://schemas.openxmlformats.org/officeDocument/2006/relationships/slide" Target="/ppt/slides/slide1.xml" Id="R38ffaa942a78486d" /><Relationship Type="http://schemas.openxmlformats.org/officeDocument/2006/relationships/slide" Target="/ppt/slides/slide2.xml" Id="R731b46b9e0914c97" /><Relationship Type="http://schemas.openxmlformats.org/officeDocument/2006/relationships/slide" Target="/ppt/slides/slide3.xml" Id="R3734ce5ece924375" /><Relationship Type="http://schemas.openxmlformats.org/officeDocument/2006/relationships/slide" Target="/ppt/slides/slide4.xml" Id="R98b2f6c7e99d456d" /><Relationship Type="http://schemas.openxmlformats.org/officeDocument/2006/relationships/slide" Target="/ppt/slides/slide5.xml" Id="R318fbf28e0d5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be881208b42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d77c9d6874ba1" /><Relationship Type="http://schemas.openxmlformats.org/officeDocument/2006/relationships/theme" Target="/ppt/slideMasters/theme/theme1.xml" Id="R708f6869beec43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d77c9d687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cc390d6e444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ef2527ff8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6acc50413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71f7486a64c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85c809b91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 NORGE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 NORGE VERDIPAPIRFOND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