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6156d78d7840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73466c2af945fe"/>
  </p:sldMasterIdLst>
  <p:sldIdLst>
    <p:sldId xmlns:r="http://schemas.openxmlformats.org/officeDocument/2006/relationships" id="256" r:id="R0c8e3b0f9e644949"/>
    <p:sldId xmlns:r="http://schemas.openxmlformats.org/officeDocument/2006/relationships" id="257" r:id="R6396151a9e514e5c"/>
    <p:sldId xmlns:r="http://schemas.openxmlformats.org/officeDocument/2006/relationships" id="258" r:id="Rcbcd68e1670449e2"/>
    <p:sldId xmlns:r="http://schemas.openxmlformats.org/officeDocument/2006/relationships" id="259" r:id="R7d2eb503a0fd4e74"/>
    <p:sldId xmlns:r="http://schemas.openxmlformats.org/officeDocument/2006/relationships" id="260" r:id="R0596f7e3a2bb4e3e"/>
    <p:sldId xmlns:r="http://schemas.openxmlformats.org/officeDocument/2006/relationships" id="261" r:id="R7789ce22e0704cf0"/>
    <p:sldId xmlns:r="http://schemas.openxmlformats.org/officeDocument/2006/relationships" id="262" r:id="Rdf89fc6f7bc842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3466c2af945fe" /><Relationship Type="http://schemas.openxmlformats.org/officeDocument/2006/relationships/slide" Target="/ppt/slides/slide1.xml" Id="R0c8e3b0f9e644949" /><Relationship Type="http://schemas.openxmlformats.org/officeDocument/2006/relationships/slide" Target="/ppt/slides/slide2.xml" Id="R6396151a9e514e5c" /><Relationship Type="http://schemas.openxmlformats.org/officeDocument/2006/relationships/slide" Target="/ppt/slides/slide3.xml" Id="Rcbcd68e1670449e2" /><Relationship Type="http://schemas.openxmlformats.org/officeDocument/2006/relationships/slide" Target="/ppt/slides/slide4.xml" Id="R7d2eb503a0fd4e74" /><Relationship Type="http://schemas.openxmlformats.org/officeDocument/2006/relationships/slide" Target="/ppt/slides/slide5.xml" Id="R0596f7e3a2bb4e3e" /><Relationship Type="http://schemas.openxmlformats.org/officeDocument/2006/relationships/slide" Target="/ppt/slides/slide6.xml" Id="R7789ce22e0704cf0" /><Relationship Type="http://schemas.openxmlformats.org/officeDocument/2006/relationships/slide" Target="/ppt/slides/slide7.xml" Id="Rdf89fc6f7bc842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474217bf848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90f467cff45b0" /><Relationship Type="http://schemas.openxmlformats.org/officeDocument/2006/relationships/theme" Target="/ppt/slideMasters/theme/theme1.xml" Id="R4841861d006749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a90f467cff45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5373df7114d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3ca8b986e48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a0a51aa9447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a62d0c09441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5d86f16894c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3982451c24f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aabedc5f248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ØST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1 964 470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196 432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17 132 285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17 654 321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TRØGSTAD SPAREBANK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LANSEL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Stasjonsmester Frosts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934 271 319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ØST AS</a:t>
            </a:r>
          </a:p>
        </p:txBody>
      </p:sp>
    </p:spTree>
  </p:cSld>
  <p:clrMapOvr>
    <a:masterClrMapping xmlns:a="http://schemas.openxmlformats.org/drawingml/2006/main"/>
  </p:clrMapOvr>
</p:sld>
</file>