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ef83176a6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9396a0e9242d6"/>
  </p:sldMasterIdLst>
  <p:sldIdLst>
    <p:sldId xmlns:r="http://schemas.openxmlformats.org/officeDocument/2006/relationships" id="256" r:id="R4f473ddb693f421f"/>
    <p:sldId xmlns:r="http://schemas.openxmlformats.org/officeDocument/2006/relationships" id="257" r:id="Re7ec4b0236c14718"/>
    <p:sldId xmlns:r="http://schemas.openxmlformats.org/officeDocument/2006/relationships" id="258" r:id="R0f40525f44dc4eed"/>
    <p:sldId xmlns:r="http://schemas.openxmlformats.org/officeDocument/2006/relationships" id="259" r:id="Rb90c80cc451146f3"/>
    <p:sldId xmlns:r="http://schemas.openxmlformats.org/officeDocument/2006/relationships" id="260" r:id="R91e75b7c00834d58"/>
    <p:sldId xmlns:r="http://schemas.openxmlformats.org/officeDocument/2006/relationships" id="261" r:id="Rb1031c68afe94421"/>
    <p:sldId xmlns:r="http://schemas.openxmlformats.org/officeDocument/2006/relationships" id="262" r:id="Rba8bb45e9e0e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9396a0e9242d6" /><Relationship Type="http://schemas.openxmlformats.org/officeDocument/2006/relationships/slide" Target="/ppt/slides/slide1.xml" Id="R4f473ddb693f421f" /><Relationship Type="http://schemas.openxmlformats.org/officeDocument/2006/relationships/slide" Target="/ppt/slides/slide2.xml" Id="Re7ec4b0236c14718" /><Relationship Type="http://schemas.openxmlformats.org/officeDocument/2006/relationships/slide" Target="/ppt/slides/slide3.xml" Id="R0f40525f44dc4eed" /><Relationship Type="http://schemas.openxmlformats.org/officeDocument/2006/relationships/slide" Target="/ppt/slides/slide4.xml" Id="Rb90c80cc451146f3" /><Relationship Type="http://schemas.openxmlformats.org/officeDocument/2006/relationships/slide" Target="/ppt/slides/slide5.xml" Id="R91e75b7c00834d58" /><Relationship Type="http://schemas.openxmlformats.org/officeDocument/2006/relationships/slide" Target="/ppt/slides/slide6.xml" Id="Rb1031c68afe94421" /><Relationship Type="http://schemas.openxmlformats.org/officeDocument/2006/relationships/slide" Target="/ppt/slides/slide7.xml" Id="Rba8bb45e9e0e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9d94c49fd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0e40eafd4b66" /><Relationship Type="http://schemas.openxmlformats.org/officeDocument/2006/relationships/theme" Target="/ppt/slideMasters/theme/theme1.xml" Id="Read7495302f7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60e40eafd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d0a3d7b7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47efabf1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34753dcaa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7f4493b3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d1bad4b8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41e891b0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24eb7ff4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RRR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2 416 675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RYMER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934 197 011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RRR AS</a:t>
            </a:r>
          </a:p>
        </p:txBody>
      </p:sp>
    </p:spTree>
  </p:cSld>
  <p:clrMapOvr>
    <a:masterClrMapping xmlns:a="http://schemas.openxmlformats.org/drawingml/2006/main"/>
  </p:clrMapOvr>
</p:sld>
</file>