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ce846f22d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e532dfbf740fb"/>
  </p:sldMasterIdLst>
  <p:sldIdLst>
    <p:sldId xmlns:r="http://schemas.openxmlformats.org/officeDocument/2006/relationships" id="256" r:id="Rd805e8404a334740"/>
    <p:sldId xmlns:r="http://schemas.openxmlformats.org/officeDocument/2006/relationships" id="257" r:id="R03f17d0af4e8421b"/>
    <p:sldId xmlns:r="http://schemas.openxmlformats.org/officeDocument/2006/relationships" id="258" r:id="Rb8b5693a7e774420"/>
    <p:sldId xmlns:r="http://schemas.openxmlformats.org/officeDocument/2006/relationships" id="259" r:id="R0bed8e39e8ef4581"/>
    <p:sldId xmlns:r="http://schemas.openxmlformats.org/officeDocument/2006/relationships" id="260" r:id="R0f0cfae52e0b4828"/>
    <p:sldId xmlns:r="http://schemas.openxmlformats.org/officeDocument/2006/relationships" id="261" r:id="R89cf16297c774ada"/>
    <p:sldId xmlns:r="http://schemas.openxmlformats.org/officeDocument/2006/relationships" id="262" r:id="R0b3649a7c1bd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e532dfbf740fb" /><Relationship Type="http://schemas.openxmlformats.org/officeDocument/2006/relationships/slide" Target="/ppt/slides/slide1.xml" Id="Rd805e8404a334740" /><Relationship Type="http://schemas.openxmlformats.org/officeDocument/2006/relationships/slide" Target="/ppt/slides/slide2.xml" Id="R03f17d0af4e8421b" /><Relationship Type="http://schemas.openxmlformats.org/officeDocument/2006/relationships/slide" Target="/ppt/slides/slide3.xml" Id="Rb8b5693a7e774420" /><Relationship Type="http://schemas.openxmlformats.org/officeDocument/2006/relationships/slide" Target="/ppt/slides/slide4.xml" Id="R0bed8e39e8ef4581" /><Relationship Type="http://schemas.openxmlformats.org/officeDocument/2006/relationships/slide" Target="/ppt/slides/slide5.xml" Id="R0f0cfae52e0b4828" /><Relationship Type="http://schemas.openxmlformats.org/officeDocument/2006/relationships/slide" Target="/ppt/slides/slide6.xml" Id="R89cf16297c774ada" /><Relationship Type="http://schemas.openxmlformats.org/officeDocument/2006/relationships/slide" Target="/ppt/slides/slide7.xml" Id="R0b3649a7c1bd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958a4f316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07779bf454344" /><Relationship Type="http://schemas.openxmlformats.org/officeDocument/2006/relationships/theme" Target="/ppt/slideMasters/theme/theme1.xml" Id="R0111c1c26d99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07779bf45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0e38da6e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c7a4f34a6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9b5ce9d1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985edce2e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28578afa3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4100850b6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44a812b07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