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68dd3d8e8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5eb912fd549e9"/>
  </p:sldMasterIdLst>
  <p:sldIdLst>
    <p:sldId xmlns:r="http://schemas.openxmlformats.org/officeDocument/2006/relationships" id="256" r:id="R97aee32ec9884984"/>
    <p:sldId xmlns:r="http://schemas.openxmlformats.org/officeDocument/2006/relationships" id="257" r:id="R456d612c52f9480d"/>
    <p:sldId xmlns:r="http://schemas.openxmlformats.org/officeDocument/2006/relationships" id="258" r:id="R5d65bdd94cde4589"/>
    <p:sldId xmlns:r="http://schemas.openxmlformats.org/officeDocument/2006/relationships" id="259" r:id="R96b7d711e11f4046"/>
    <p:sldId xmlns:r="http://schemas.openxmlformats.org/officeDocument/2006/relationships" id="260" r:id="R88d802125fd94089"/>
    <p:sldId xmlns:r="http://schemas.openxmlformats.org/officeDocument/2006/relationships" id="261" r:id="Ra36517522e1b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5eb912fd549e9" /><Relationship Type="http://schemas.openxmlformats.org/officeDocument/2006/relationships/slide" Target="/ppt/slides/slide1.xml" Id="R97aee32ec9884984" /><Relationship Type="http://schemas.openxmlformats.org/officeDocument/2006/relationships/slide" Target="/ppt/slides/slide2.xml" Id="R456d612c52f9480d" /><Relationship Type="http://schemas.openxmlformats.org/officeDocument/2006/relationships/slide" Target="/ppt/slides/slide3.xml" Id="R5d65bdd94cde4589" /><Relationship Type="http://schemas.openxmlformats.org/officeDocument/2006/relationships/slide" Target="/ppt/slides/slide4.xml" Id="R96b7d711e11f4046" /><Relationship Type="http://schemas.openxmlformats.org/officeDocument/2006/relationships/slide" Target="/ppt/slides/slide5.xml" Id="R88d802125fd94089" /><Relationship Type="http://schemas.openxmlformats.org/officeDocument/2006/relationships/slide" Target="/ppt/slides/slide6.xml" Id="Ra36517522e1b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344cd68d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0c8c826b4c6f" /><Relationship Type="http://schemas.openxmlformats.org/officeDocument/2006/relationships/theme" Target="/ppt/slideMasters/theme/theme1.xml" Id="R5014462fdb4d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e0c8c826b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038991245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ec145781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796ec9b3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2956270d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1e177a73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48745c55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