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c9e6259da847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2f11eb2ce04876"/>
  </p:sldMasterIdLst>
  <p:sldIdLst>
    <p:sldId xmlns:r="http://schemas.openxmlformats.org/officeDocument/2006/relationships" id="256" r:id="Rddb854486d264f6c"/>
    <p:sldId xmlns:r="http://schemas.openxmlformats.org/officeDocument/2006/relationships" id="257" r:id="Rf32c0f42612e4c2f"/>
    <p:sldId xmlns:r="http://schemas.openxmlformats.org/officeDocument/2006/relationships" id="258" r:id="R3515a14855254d5f"/>
    <p:sldId xmlns:r="http://schemas.openxmlformats.org/officeDocument/2006/relationships" id="259" r:id="Refe8072581e842e1"/>
    <p:sldId xmlns:r="http://schemas.openxmlformats.org/officeDocument/2006/relationships" id="260" r:id="R4775b2d155414f82"/>
    <p:sldId xmlns:r="http://schemas.openxmlformats.org/officeDocument/2006/relationships" id="261" r:id="Rd53916e8df774ab7"/>
    <p:sldId xmlns:r="http://schemas.openxmlformats.org/officeDocument/2006/relationships" id="262" r:id="Rfc89ba0bb588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2f11eb2ce04876" /><Relationship Type="http://schemas.openxmlformats.org/officeDocument/2006/relationships/slide" Target="/ppt/slides/slide1.xml" Id="Rddb854486d264f6c" /><Relationship Type="http://schemas.openxmlformats.org/officeDocument/2006/relationships/slide" Target="/ppt/slides/slide2.xml" Id="Rf32c0f42612e4c2f" /><Relationship Type="http://schemas.openxmlformats.org/officeDocument/2006/relationships/slide" Target="/ppt/slides/slide3.xml" Id="R3515a14855254d5f" /><Relationship Type="http://schemas.openxmlformats.org/officeDocument/2006/relationships/slide" Target="/ppt/slides/slide4.xml" Id="Refe8072581e842e1" /><Relationship Type="http://schemas.openxmlformats.org/officeDocument/2006/relationships/slide" Target="/ppt/slides/slide5.xml" Id="R4775b2d155414f82" /><Relationship Type="http://schemas.openxmlformats.org/officeDocument/2006/relationships/slide" Target="/ppt/slides/slide6.xml" Id="Rd53916e8df774ab7" /><Relationship Type="http://schemas.openxmlformats.org/officeDocument/2006/relationships/slide" Target="/ppt/slides/slide7.xml" Id="Rfc89ba0bb588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fdd93a054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732bfb3404728" /><Relationship Type="http://schemas.openxmlformats.org/officeDocument/2006/relationships/theme" Target="/ppt/slideMasters/theme/theme1.xml" Id="R279c26d38923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1732bfb34047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ab007d56f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3fd9a91704e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40b0f53047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af55dc93b42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29f8c7ba044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9e1c947cc4f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7cf6aafbf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AGS EEM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AGS EEM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1 890 048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2 061 048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2 087 314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ABEDIN MEHMETI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15D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AGS EEM HOLDING AS</a:t>
            </a:r>
          </a:p>
        </p:txBody>
      </p:sp>
    </p:spTree>
  </p:cSld>
  <p:clrMapOvr>
    <a:masterClrMapping xmlns:a="http://schemas.openxmlformats.org/drawingml/2006/main"/>
  </p:clrMapOvr>
</p:sld>
</file>