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33006d55944a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c85f17ac064df7"/>
  </p:sldMasterIdLst>
  <p:sldIdLst>
    <p:sldId xmlns:r="http://schemas.openxmlformats.org/officeDocument/2006/relationships" id="256" r:id="Rc83b6bd30d09432c"/>
    <p:sldId xmlns:r="http://schemas.openxmlformats.org/officeDocument/2006/relationships" id="257" r:id="R286bda269ea346f0"/>
    <p:sldId xmlns:r="http://schemas.openxmlformats.org/officeDocument/2006/relationships" id="258" r:id="Rcbaeb006912f4b90"/>
    <p:sldId xmlns:r="http://schemas.openxmlformats.org/officeDocument/2006/relationships" id="259" r:id="Re8d948b5137d4c8a"/>
    <p:sldId xmlns:r="http://schemas.openxmlformats.org/officeDocument/2006/relationships" id="260" r:id="Rd6ed6a85d52d48c8"/>
    <p:sldId xmlns:r="http://schemas.openxmlformats.org/officeDocument/2006/relationships" id="261" r:id="Rbdcfa05cdb334587"/>
    <p:sldId xmlns:r="http://schemas.openxmlformats.org/officeDocument/2006/relationships" id="262" r:id="R26dc6fa9685945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85f17ac064df7" /><Relationship Type="http://schemas.openxmlformats.org/officeDocument/2006/relationships/slide" Target="/ppt/slides/slide1.xml" Id="Rc83b6bd30d09432c" /><Relationship Type="http://schemas.openxmlformats.org/officeDocument/2006/relationships/slide" Target="/ppt/slides/slide2.xml" Id="R286bda269ea346f0" /><Relationship Type="http://schemas.openxmlformats.org/officeDocument/2006/relationships/slide" Target="/ppt/slides/slide3.xml" Id="Rcbaeb006912f4b90" /><Relationship Type="http://schemas.openxmlformats.org/officeDocument/2006/relationships/slide" Target="/ppt/slides/slide4.xml" Id="Re8d948b5137d4c8a" /><Relationship Type="http://schemas.openxmlformats.org/officeDocument/2006/relationships/slide" Target="/ppt/slides/slide5.xml" Id="Rd6ed6a85d52d48c8" /><Relationship Type="http://schemas.openxmlformats.org/officeDocument/2006/relationships/slide" Target="/ppt/slides/slide6.xml" Id="Rbdcfa05cdb334587" /><Relationship Type="http://schemas.openxmlformats.org/officeDocument/2006/relationships/slide" Target="/ppt/slides/slide7.xml" Id="R26dc6fa9685945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b3efff7e5347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daa1ec6574529" /><Relationship Type="http://schemas.openxmlformats.org/officeDocument/2006/relationships/theme" Target="/ppt/slideMasters/theme/theme1.xml" Id="R5b9b63eabf0e4c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9daa1ec65745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cf9c75d4145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633b9eda644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965f8cbf74e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bd6497d0544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3f4b0b5874b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2aa7cc01f43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129be9abb49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 INVESTERING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16 576 411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16 580 000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HOFF SANDVAAG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Madlastokken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934 045 319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