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275681712248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214c24e4e94b39"/>
  </p:sldMasterIdLst>
  <p:sldIdLst>
    <p:sldId xmlns:r="http://schemas.openxmlformats.org/officeDocument/2006/relationships" id="256" r:id="Rf7127a1b300d4ccb"/>
    <p:sldId xmlns:r="http://schemas.openxmlformats.org/officeDocument/2006/relationships" id="257" r:id="R6e19d7051fe34db1"/>
    <p:sldId xmlns:r="http://schemas.openxmlformats.org/officeDocument/2006/relationships" id="258" r:id="R01c419be88bb4a53"/>
    <p:sldId xmlns:r="http://schemas.openxmlformats.org/officeDocument/2006/relationships" id="259" r:id="R8c3065c0a72e4568"/>
    <p:sldId xmlns:r="http://schemas.openxmlformats.org/officeDocument/2006/relationships" id="260" r:id="R140e0f8af1174d00"/>
    <p:sldId xmlns:r="http://schemas.openxmlformats.org/officeDocument/2006/relationships" id="261" r:id="Ref51a945195a4c18"/>
    <p:sldId xmlns:r="http://schemas.openxmlformats.org/officeDocument/2006/relationships" id="262" r:id="Rcdaa7449be1e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214c24e4e94b39" /><Relationship Type="http://schemas.openxmlformats.org/officeDocument/2006/relationships/slide" Target="/ppt/slides/slide1.xml" Id="Rf7127a1b300d4ccb" /><Relationship Type="http://schemas.openxmlformats.org/officeDocument/2006/relationships/slide" Target="/ppt/slides/slide2.xml" Id="R6e19d7051fe34db1" /><Relationship Type="http://schemas.openxmlformats.org/officeDocument/2006/relationships/slide" Target="/ppt/slides/slide3.xml" Id="R01c419be88bb4a53" /><Relationship Type="http://schemas.openxmlformats.org/officeDocument/2006/relationships/slide" Target="/ppt/slides/slide4.xml" Id="R8c3065c0a72e4568" /><Relationship Type="http://schemas.openxmlformats.org/officeDocument/2006/relationships/slide" Target="/ppt/slides/slide5.xml" Id="R140e0f8af1174d00" /><Relationship Type="http://schemas.openxmlformats.org/officeDocument/2006/relationships/slide" Target="/ppt/slides/slide6.xml" Id="Ref51a945195a4c18" /><Relationship Type="http://schemas.openxmlformats.org/officeDocument/2006/relationships/slide" Target="/ppt/slides/slide7.xml" Id="Rcdaa7449be1e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22d0d8cff8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8d96b11d54e33" /><Relationship Type="http://schemas.openxmlformats.org/officeDocument/2006/relationships/theme" Target="/ppt/slideMasters/theme/theme1.xml" Id="R8d833dbcb82546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d8d96b11d5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53d59665e48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e4e3bce84a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486a4fa0f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ecb20abe544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317f16d0b4e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f7fc350ea41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b542a161b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DEGERBY AS ble etablert [år] og holder til i Sande I Vestfold.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MIKAEL NEVANLINNA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3070 Sande I Vestfold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934 026 098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DEGERBY AS</a:t>
            </a:r>
          </a:p>
        </p:txBody>
      </p:sp>
    </p:spTree>
  </p:cSld>
  <p:clrMapOvr>
    <a:masterClrMapping xmlns:a="http://schemas.openxmlformats.org/drawingml/2006/main"/>
  </p:clrMapOvr>
</p:sld>
</file>