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b390522e2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cd6eab8084f45"/>
  </p:sldMasterIdLst>
  <p:sldIdLst>
    <p:sldId xmlns:r="http://schemas.openxmlformats.org/officeDocument/2006/relationships" id="256" r:id="R17e5f4ab450b4ad1"/>
    <p:sldId xmlns:r="http://schemas.openxmlformats.org/officeDocument/2006/relationships" id="257" r:id="R86be4e7f7d1f4101"/>
    <p:sldId xmlns:r="http://schemas.openxmlformats.org/officeDocument/2006/relationships" id="258" r:id="Rd0a8638f14484f4e"/>
    <p:sldId xmlns:r="http://schemas.openxmlformats.org/officeDocument/2006/relationships" id="259" r:id="R1d03d4086bab432f"/>
    <p:sldId xmlns:r="http://schemas.openxmlformats.org/officeDocument/2006/relationships" id="260" r:id="R6a94740ae3764a5f"/>
    <p:sldId xmlns:r="http://schemas.openxmlformats.org/officeDocument/2006/relationships" id="261" r:id="Re2be485852824907"/>
    <p:sldId xmlns:r="http://schemas.openxmlformats.org/officeDocument/2006/relationships" id="262" r:id="R44610489b28740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cd6eab8084f45" /><Relationship Type="http://schemas.openxmlformats.org/officeDocument/2006/relationships/slide" Target="/ppt/slides/slide1.xml" Id="R17e5f4ab450b4ad1" /><Relationship Type="http://schemas.openxmlformats.org/officeDocument/2006/relationships/slide" Target="/ppt/slides/slide2.xml" Id="R86be4e7f7d1f4101" /><Relationship Type="http://schemas.openxmlformats.org/officeDocument/2006/relationships/slide" Target="/ppt/slides/slide3.xml" Id="Rd0a8638f14484f4e" /><Relationship Type="http://schemas.openxmlformats.org/officeDocument/2006/relationships/slide" Target="/ppt/slides/slide4.xml" Id="R1d03d4086bab432f" /><Relationship Type="http://schemas.openxmlformats.org/officeDocument/2006/relationships/slide" Target="/ppt/slides/slide5.xml" Id="R6a94740ae3764a5f" /><Relationship Type="http://schemas.openxmlformats.org/officeDocument/2006/relationships/slide" Target="/ppt/slides/slide6.xml" Id="Re2be485852824907" /><Relationship Type="http://schemas.openxmlformats.org/officeDocument/2006/relationships/slide" Target="/ppt/slides/slide7.xml" Id="R44610489b28740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6a9e48ce347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b07d97269497f" /><Relationship Type="http://schemas.openxmlformats.org/officeDocument/2006/relationships/theme" Target="/ppt/slideMasters/theme/theme1.xml" Id="Rd11ecdb9f0f6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9b07d9726949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62faa27f2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9f60893c2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fa1494819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5e8f0898642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2b39dbbbb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d5ddd6a14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cd28cdff8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 FINANS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HALLARÅKER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Vikebygdvegen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6104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934 014 421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 FINANS AS</a:t>
            </a:r>
          </a:p>
        </p:txBody>
      </p:sp>
    </p:spTree>
  </p:cSld>
  <p:clrMapOvr>
    <a:masterClrMapping xmlns:a="http://schemas.openxmlformats.org/drawingml/2006/main"/>
  </p:clrMapOvr>
</p:sld>
</file>