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00c11659264a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404887ea06451a"/>
  </p:sldMasterIdLst>
  <p:sldIdLst>
    <p:sldId xmlns:r="http://schemas.openxmlformats.org/officeDocument/2006/relationships" id="256" r:id="R7a4eaad431314044"/>
    <p:sldId xmlns:r="http://schemas.openxmlformats.org/officeDocument/2006/relationships" id="257" r:id="R5cac1f6d6dbc4671"/>
    <p:sldId xmlns:r="http://schemas.openxmlformats.org/officeDocument/2006/relationships" id="258" r:id="R0636a4c39ac8476a"/>
    <p:sldId xmlns:r="http://schemas.openxmlformats.org/officeDocument/2006/relationships" id="259" r:id="Rc031456e6bb54cdd"/>
    <p:sldId xmlns:r="http://schemas.openxmlformats.org/officeDocument/2006/relationships" id="260" r:id="R587754d48ff04925"/>
    <p:sldId xmlns:r="http://schemas.openxmlformats.org/officeDocument/2006/relationships" id="261" r:id="Rc3724db614c549bb"/>
    <p:sldId xmlns:r="http://schemas.openxmlformats.org/officeDocument/2006/relationships" id="262" r:id="R14ef34807ef940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404887ea06451a" /><Relationship Type="http://schemas.openxmlformats.org/officeDocument/2006/relationships/slide" Target="/ppt/slides/slide1.xml" Id="R7a4eaad431314044" /><Relationship Type="http://schemas.openxmlformats.org/officeDocument/2006/relationships/slide" Target="/ppt/slides/slide2.xml" Id="R5cac1f6d6dbc4671" /><Relationship Type="http://schemas.openxmlformats.org/officeDocument/2006/relationships/slide" Target="/ppt/slides/slide3.xml" Id="R0636a4c39ac8476a" /><Relationship Type="http://schemas.openxmlformats.org/officeDocument/2006/relationships/slide" Target="/ppt/slides/slide4.xml" Id="Rc031456e6bb54cdd" /><Relationship Type="http://schemas.openxmlformats.org/officeDocument/2006/relationships/slide" Target="/ppt/slides/slide5.xml" Id="R587754d48ff04925" /><Relationship Type="http://schemas.openxmlformats.org/officeDocument/2006/relationships/slide" Target="/ppt/slides/slide6.xml" Id="Rc3724db614c549bb" /><Relationship Type="http://schemas.openxmlformats.org/officeDocument/2006/relationships/slide" Target="/ppt/slides/slide7.xml" Id="R14ef34807ef940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52bef1117448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21dbb859f4e0d" /><Relationship Type="http://schemas.openxmlformats.org/officeDocument/2006/relationships/theme" Target="/ppt/slideMasters/theme/theme1.xml" Id="Ra643ea43323640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b21dbb859f4e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bb4cb5be044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c4a35bdc946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fd8f319624e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b5a71f67047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c62ee60be4d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32e2179284d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bd92c8d2d44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SALTE EIDE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EIDE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SALTE EIDE INVESTERING AS ble etablert [år] og holder til i Nærbø.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EIDE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EIDE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EIDE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286 436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387 716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EIDE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BRIT-JORUNN SALTE EIDE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IDAR EIDE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EIDE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Kvibakken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934 009 754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SALTE EIDE INVESTERING AS</a:t>
            </a:r>
          </a:p>
        </p:txBody>
      </p:sp>
    </p:spTree>
  </p:cSld>
  <p:clrMapOvr>
    <a:masterClrMapping xmlns:a="http://schemas.openxmlformats.org/drawingml/2006/main"/>
  </p:clrMapOvr>
</p:sld>
</file>