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7203dadbc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b54fc34b045e4"/>
  </p:sldMasterIdLst>
  <p:sldIdLst>
    <p:sldId xmlns:r="http://schemas.openxmlformats.org/officeDocument/2006/relationships" id="256" r:id="R3c48dd8584fc4592"/>
    <p:sldId xmlns:r="http://schemas.openxmlformats.org/officeDocument/2006/relationships" id="257" r:id="Rc4d04da10ac3435b"/>
    <p:sldId xmlns:r="http://schemas.openxmlformats.org/officeDocument/2006/relationships" id="258" r:id="R74ba09325f044dde"/>
    <p:sldId xmlns:r="http://schemas.openxmlformats.org/officeDocument/2006/relationships" id="259" r:id="Rb4842ed7dac7404e"/>
    <p:sldId xmlns:r="http://schemas.openxmlformats.org/officeDocument/2006/relationships" id="260" r:id="R02f8c4e84fd141dc"/>
    <p:sldId xmlns:r="http://schemas.openxmlformats.org/officeDocument/2006/relationships" id="261" r:id="Rafe4517c8ad348aa"/>
    <p:sldId xmlns:r="http://schemas.openxmlformats.org/officeDocument/2006/relationships" id="262" r:id="Rbe277b0ab52d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b54fc34b045e4" /><Relationship Type="http://schemas.openxmlformats.org/officeDocument/2006/relationships/slide" Target="/ppt/slides/slide1.xml" Id="R3c48dd8584fc4592" /><Relationship Type="http://schemas.openxmlformats.org/officeDocument/2006/relationships/slide" Target="/ppt/slides/slide2.xml" Id="Rc4d04da10ac3435b" /><Relationship Type="http://schemas.openxmlformats.org/officeDocument/2006/relationships/slide" Target="/ppt/slides/slide3.xml" Id="R74ba09325f044dde" /><Relationship Type="http://schemas.openxmlformats.org/officeDocument/2006/relationships/slide" Target="/ppt/slides/slide4.xml" Id="Rb4842ed7dac7404e" /><Relationship Type="http://schemas.openxmlformats.org/officeDocument/2006/relationships/slide" Target="/ppt/slides/slide5.xml" Id="R02f8c4e84fd141dc" /><Relationship Type="http://schemas.openxmlformats.org/officeDocument/2006/relationships/slide" Target="/ppt/slides/slide6.xml" Id="Rafe4517c8ad348aa" /><Relationship Type="http://schemas.openxmlformats.org/officeDocument/2006/relationships/slide" Target="/ppt/slides/slide7.xml" Id="Rbe277b0ab52d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ca5c499ae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3b8260954519" /><Relationship Type="http://schemas.openxmlformats.org/officeDocument/2006/relationships/theme" Target="/ppt/slideMasters/theme/theme1.xml" Id="Reaa9b93b0c92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33b826095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2ae05792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0be10f4c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44fe31fd9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1ad113b3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e9542235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b4dee563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34cf27d2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BMF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 FINANS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MORTEN FLØ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HALLARÅKER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