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80bb0fef024c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8c0aa91db2476f"/>
  </p:sldMasterIdLst>
  <p:sldIdLst>
    <p:sldId xmlns:r="http://schemas.openxmlformats.org/officeDocument/2006/relationships" id="256" r:id="Ra42dbe629b834234"/>
    <p:sldId xmlns:r="http://schemas.openxmlformats.org/officeDocument/2006/relationships" id="257" r:id="Rdfeaf12fac9f4319"/>
    <p:sldId xmlns:r="http://schemas.openxmlformats.org/officeDocument/2006/relationships" id="258" r:id="R04bac26c9bf04c93"/>
    <p:sldId xmlns:r="http://schemas.openxmlformats.org/officeDocument/2006/relationships" id="259" r:id="Rfb1a026c9ebd4b77"/>
    <p:sldId xmlns:r="http://schemas.openxmlformats.org/officeDocument/2006/relationships" id="260" r:id="R9ec69f4321444ba8"/>
    <p:sldId xmlns:r="http://schemas.openxmlformats.org/officeDocument/2006/relationships" id="261" r:id="Rb28f688c13f444c3"/>
    <p:sldId xmlns:r="http://schemas.openxmlformats.org/officeDocument/2006/relationships" id="262" r:id="R40fa839b75d84f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8c0aa91db2476f" /><Relationship Type="http://schemas.openxmlformats.org/officeDocument/2006/relationships/slide" Target="/ppt/slides/slide1.xml" Id="Ra42dbe629b834234" /><Relationship Type="http://schemas.openxmlformats.org/officeDocument/2006/relationships/slide" Target="/ppt/slides/slide2.xml" Id="Rdfeaf12fac9f4319" /><Relationship Type="http://schemas.openxmlformats.org/officeDocument/2006/relationships/slide" Target="/ppt/slides/slide3.xml" Id="R04bac26c9bf04c93" /><Relationship Type="http://schemas.openxmlformats.org/officeDocument/2006/relationships/slide" Target="/ppt/slides/slide4.xml" Id="Rfb1a026c9ebd4b77" /><Relationship Type="http://schemas.openxmlformats.org/officeDocument/2006/relationships/slide" Target="/ppt/slides/slide5.xml" Id="R9ec69f4321444ba8" /><Relationship Type="http://schemas.openxmlformats.org/officeDocument/2006/relationships/slide" Target="/ppt/slides/slide6.xml" Id="Rb28f688c13f444c3" /><Relationship Type="http://schemas.openxmlformats.org/officeDocument/2006/relationships/slide" Target="/ppt/slides/slide7.xml" Id="R40fa839b75d84f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ef2e64cea1454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2661b618e4658" /><Relationship Type="http://schemas.openxmlformats.org/officeDocument/2006/relationships/theme" Target="/ppt/slideMasters/theme/theme1.xml" Id="Rac52cde0bd074dc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22661b618e46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7cc3a5c58a4a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6fe0fbb5b34f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8be6c2b97440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b25fa581ad49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eca74e7fb84a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8a1fa8447740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4aeb5a8364f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WORK, WORK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WORK, WORK AS ble etablert [år] og holder til i Stol.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23 786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STIG-ARILD BJØRKAVOLL HERNES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 Ferkingstadveg 128A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4274 Stol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933 902 277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WORK, WORK AS</a:t>
            </a:r>
          </a:p>
        </p:txBody>
      </p:sp>
    </p:spTree>
  </p:cSld>
  <p:clrMapOvr>
    <a:masterClrMapping xmlns:a="http://schemas.openxmlformats.org/drawingml/2006/main"/>
  </p:clrMapOvr>
</p:sld>
</file>