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66ab5fdd184b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225f2bed77407f"/>
  </p:sldMasterIdLst>
  <p:sldIdLst>
    <p:sldId xmlns:r="http://schemas.openxmlformats.org/officeDocument/2006/relationships" id="256" r:id="Ra73df055f4544189"/>
    <p:sldId xmlns:r="http://schemas.openxmlformats.org/officeDocument/2006/relationships" id="257" r:id="R0f21258030144f56"/>
    <p:sldId xmlns:r="http://schemas.openxmlformats.org/officeDocument/2006/relationships" id="258" r:id="Ra27568b5c0404451"/>
    <p:sldId xmlns:r="http://schemas.openxmlformats.org/officeDocument/2006/relationships" id="259" r:id="R14a0df0a5b82412c"/>
    <p:sldId xmlns:r="http://schemas.openxmlformats.org/officeDocument/2006/relationships" id="260" r:id="Rc04c3c262b304f3e"/>
    <p:sldId xmlns:r="http://schemas.openxmlformats.org/officeDocument/2006/relationships" id="261" r:id="R87e137e8d927487e"/>
    <p:sldId xmlns:r="http://schemas.openxmlformats.org/officeDocument/2006/relationships" id="262" r:id="R28975990edd644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225f2bed77407f" /><Relationship Type="http://schemas.openxmlformats.org/officeDocument/2006/relationships/slide" Target="/ppt/slides/slide1.xml" Id="Ra73df055f4544189" /><Relationship Type="http://schemas.openxmlformats.org/officeDocument/2006/relationships/slide" Target="/ppt/slides/slide2.xml" Id="R0f21258030144f56" /><Relationship Type="http://schemas.openxmlformats.org/officeDocument/2006/relationships/slide" Target="/ppt/slides/slide3.xml" Id="Ra27568b5c0404451" /><Relationship Type="http://schemas.openxmlformats.org/officeDocument/2006/relationships/slide" Target="/ppt/slides/slide4.xml" Id="R14a0df0a5b82412c" /><Relationship Type="http://schemas.openxmlformats.org/officeDocument/2006/relationships/slide" Target="/ppt/slides/slide5.xml" Id="Rc04c3c262b304f3e" /><Relationship Type="http://schemas.openxmlformats.org/officeDocument/2006/relationships/slide" Target="/ppt/slides/slide6.xml" Id="R87e137e8d927487e" /><Relationship Type="http://schemas.openxmlformats.org/officeDocument/2006/relationships/slide" Target="/ppt/slides/slide7.xml" Id="R28975990edd644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7f8bc9473640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ed79d22ff4c24" /><Relationship Type="http://schemas.openxmlformats.org/officeDocument/2006/relationships/theme" Target="/ppt/slideMasters/theme/theme1.xml" Id="R961ca5dd603a4d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bed79d22ff4c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b386cc65c43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5e27e54f645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3a696156748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dd7818ebb48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a052550f243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1cf5c294045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4144959df48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ACCRU PARTNERS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3 978 300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−9 434 179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−2 580 999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163 575 105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872 087 516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 VII HOLDING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Sørkedalsveien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933 727 424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