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3d8d99c2e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d9256eb92e4152"/>
  </p:sldMasterIdLst>
  <p:sldIdLst>
    <p:sldId xmlns:r="http://schemas.openxmlformats.org/officeDocument/2006/relationships" id="256" r:id="R20b7b968f77f4a2a"/>
    <p:sldId xmlns:r="http://schemas.openxmlformats.org/officeDocument/2006/relationships" id="257" r:id="Rd8ad87f9f4d44fdf"/>
    <p:sldId xmlns:r="http://schemas.openxmlformats.org/officeDocument/2006/relationships" id="258" r:id="R42c280eb760242a0"/>
    <p:sldId xmlns:r="http://schemas.openxmlformats.org/officeDocument/2006/relationships" id="259" r:id="Rf27d9b46df604939"/>
    <p:sldId xmlns:r="http://schemas.openxmlformats.org/officeDocument/2006/relationships" id="260" r:id="Rbd94240c2e6e4b03"/>
    <p:sldId xmlns:r="http://schemas.openxmlformats.org/officeDocument/2006/relationships" id="261" r:id="R3c11bd5318574958"/>
    <p:sldId xmlns:r="http://schemas.openxmlformats.org/officeDocument/2006/relationships" id="262" r:id="R2b22171ff27d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9256eb92e4152" /><Relationship Type="http://schemas.openxmlformats.org/officeDocument/2006/relationships/slide" Target="/ppt/slides/slide1.xml" Id="R20b7b968f77f4a2a" /><Relationship Type="http://schemas.openxmlformats.org/officeDocument/2006/relationships/slide" Target="/ppt/slides/slide2.xml" Id="Rd8ad87f9f4d44fdf" /><Relationship Type="http://schemas.openxmlformats.org/officeDocument/2006/relationships/slide" Target="/ppt/slides/slide3.xml" Id="R42c280eb760242a0" /><Relationship Type="http://schemas.openxmlformats.org/officeDocument/2006/relationships/slide" Target="/ppt/slides/slide4.xml" Id="Rf27d9b46df604939" /><Relationship Type="http://schemas.openxmlformats.org/officeDocument/2006/relationships/slide" Target="/ppt/slides/slide5.xml" Id="Rbd94240c2e6e4b03" /><Relationship Type="http://schemas.openxmlformats.org/officeDocument/2006/relationships/slide" Target="/ppt/slides/slide6.xml" Id="R3c11bd5318574958" /><Relationship Type="http://schemas.openxmlformats.org/officeDocument/2006/relationships/slide" Target="/ppt/slides/slide7.xml" Id="R2b22171ff27d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9dd355fad48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9701735aa488b" /><Relationship Type="http://schemas.openxmlformats.org/officeDocument/2006/relationships/theme" Target="/ppt/slideMasters/theme/theme1.xml" Id="R48579dbfadcd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9701735aa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7e02babd044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d804231f5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23423ba58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3511181c0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ee50687e7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8f22a1abf4b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9577c15284c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SUMMIT ALPHA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ALPHA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−1 151 628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32 052 677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32 642 484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HAALANDS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BEGANA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ØVREVIK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HOLDING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TINOVA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933 720 608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