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96b49a753347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8c5eecf489453a"/>
  </p:sldMasterIdLst>
  <p:sldIdLst>
    <p:sldId xmlns:r="http://schemas.openxmlformats.org/officeDocument/2006/relationships" id="256" r:id="R7bfdc4473e614c2d"/>
    <p:sldId xmlns:r="http://schemas.openxmlformats.org/officeDocument/2006/relationships" id="257" r:id="R513aa6f5d8854b36"/>
    <p:sldId xmlns:r="http://schemas.openxmlformats.org/officeDocument/2006/relationships" id="258" r:id="R78b1c206817d40c8"/>
    <p:sldId xmlns:r="http://schemas.openxmlformats.org/officeDocument/2006/relationships" id="259" r:id="Rb15ebe87d9cb4220"/>
    <p:sldId xmlns:r="http://schemas.openxmlformats.org/officeDocument/2006/relationships" id="260" r:id="R0fdb6271d49c4b48"/>
    <p:sldId xmlns:r="http://schemas.openxmlformats.org/officeDocument/2006/relationships" id="261" r:id="Rcb5e7939e2324b88"/>
    <p:sldId xmlns:r="http://schemas.openxmlformats.org/officeDocument/2006/relationships" id="262" r:id="Rcf920d13cbaf42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8c5eecf489453a" /><Relationship Type="http://schemas.openxmlformats.org/officeDocument/2006/relationships/slide" Target="/ppt/slides/slide1.xml" Id="R7bfdc4473e614c2d" /><Relationship Type="http://schemas.openxmlformats.org/officeDocument/2006/relationships/slide" Target="/ppt/slides/slide2.xml" Id="R513aa6f5d8854b36" /><Relationship Type="http://schemas.openxmlformats.org/officeDocument/2006/relationships/slide" Target="/ppt/slides/slide3.xml" Id="R78b1c206817d40c8" /><Relationship Type="http://schemas.openxmlformats.org/officeDocument/2006/relationships/slide" Target="/ppt/slides/slide4.xml" Id="Rb15ebe87d9cb4220" /><Relationship Type="http://schemas.openxmlformats.org/officeDocument/2006/relationships/slide" Target="/ppt/slides/slide5.xml" Id="R0fdb6271d49c4b48" /><Relationship Type="http://schemas.openxmlformats.org/officeDocument/2006/relationships/slide" Target="/ppt/slides/slide6.xml" Id="Rcb5e7939e2324b88" /><Relationship Type="http://schemas.openxmlformats.org/officeDocument/2006/relationships/slide" Target="/ppt/slides/slide7.xml" Id="Rcf920d13cbaf42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67e7329ca49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0d6d33ea1441e" /><Relationship Type="http://schemas.openxmlformats.org/officeDocument/2006/relationships/theme" Target="/ppt/slideMasters/theme/theme1.xml" Id="R4cbda724a8bb40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b0d6d33ea144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4af2a45b642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ce1e45a464b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d8a8498f043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b659239484c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8bc1ccd7c48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cc5b7d0cd45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c57fea6a449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1 883 380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205 689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24 333 845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26 460 834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HOLTER-SØRENSEN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TORJUSSEN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TORJUSSEN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ØSTGAARD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ELISE ØSTGAARD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HOLTER-SØRENSEN ØSTGAARD  –  8,9 %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10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933 687 821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