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6333ad50b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fd17e586240a5"/>
  </p:sldMasterIdLst>
  <p:sldIdLst>
    <p:sldId xmlns:r="http://schemas.openxmlformats.org/officeDocument/2006/relationships" id="256" r:id="Rfeee8eb801e648a3"/>
    <p:sldId xmlns:r="http://schemas.openxmlformats.org/officeDocument/2006/relationships" id="257" r:id="R058b335752124635"/>
    <p:sldId xmlns:r="http://schemas.openxmlformats.org/officeDocument/2006/relationships" id="258" r:id="R9f301c835cc541a8"/>
    <p:sldId xmlns:r="http://schemas.openxmlformats.org/officeDocument/2006/relationships" id="259" r:id="R71780640a587451f"/>
    <p:sldId xmlns:r="http://schemas.openxmlformats.org/officeDocument/2006/relationships" id="260" r:id="Rb2da6f3a9ef44534"/>
    <p:sldId xmlns:r="http://schemas.openxmlformats.org/officeDocument/2006/relationships" id="261" r:id="R3fe4ee17ff94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fd17e586240a5" /><Relationship Type="http://schemas.openxmlformats.org/officeDocument/2006/relationships/slide" Target="/ppt/slides/slide1.xml" Id="Rfeee8eb801e648a3" /><Relationship Type="http://schemas.openxmlformats.org/officeDocument/2006/relationships/slide" Target="/ppt/slides/slide2.xml" Id="R058b335752124635" /><Relationship Type="http://schemas.openxmlformats.org/officeDocument/2006/relationships/slide" Target="/ppt/slides/slide3.xml" Id="R9f301c835cc541a8" /><Relationship Type="http://schemas.openxmlformats.org/officeDocument/2006/relationships/slide" Target="/ppt/slides/slide4.xml" Id="R71780640a587451f" /><Relationship Type="http://schemas.openxmlformats.org/officeDocument/2006/relationships/slide" Target="/ppt/slides/slide5.xml" Id="Rb2da6f3a9ef44534" /><Relationship Type="http://schemas.openxmlformats.org/officeDocument/2006/relationships/slide" Target="/ppt/slides/slide6.xml" Id="R3fe4ee17ff94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0d21ada12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316683114790" /><Relationship Type="http://schemas.openxmlformats.org/officeDocument/2006/relationships/theme" Target="/ppt/slideMasters/theme/theme1.xml" Id="R36d908731632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f31668311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6aab2207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23eed311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cf1715b7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058e1f04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b4df3d1f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512ab0aa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