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e7e1083b5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b42f744e04c24"/>
  </p:sldMasterIdLst>
  <p:sldIdLst>
    <p:sldId xmlns:r="http://schemas.openxmlformats.org/officeDocument/2006/relationships" id="256" r:id="Ra84c758a9d714cbe"/>
    <p:sldId xmlns:r="http://schemas.openxmlformats.org/officeDocument/2006/relationships" id="257" r:id="Ra93f6773ac8c40e7"/>
    <p:sldId xmlns:r="http://schemas.openxmlformats.org/officeDocument/2006/relationships" id="258" r:id="Rfa51cf730ef2417e"/>
    <p:sldId xmlns:r="http://schemas.openxmlformats.org/officeDocument/2006/relationships" id="259" r:id="R1d236c70ff3e476b"/>
    <p:sldId xmlns:r="http://schemas.openxmlformats.org/officeDocument/2006/relationships" id="260" r:id="R144682507bd54023"/>
    <p:sldId xmlns:r="http://schemas.openxmlformats.org/officeDocument/2006/relationships" id="261" r:id="R8205bcb8a7b7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b42f744e04c24" /><Relationship Type="http://schemas.openxmlformats.org/officeDocument/2006/relationships/slide" Target="/ppt/slides/slide1.xml" Id="Ra84c758a9d714cbe" /><Relationship Type="http://schemas.openxmlformats.org/officeDocument/2006/relationships/slide" Target="/ppt/slides/slide2.xml" Id="Ra93f6773ac8c40e7" /><Relationship Type="http://schemas.openxmlformats.org/officeDocument/2006/relationships/slide" Target="/ppt/slides/slide3.xml" Id="Rfa51cf730ef2417e" /><Relationship Type="http://schemas.openxmlformats.org/officeDocument/2006/relationships/slide" Target="/ppt/slides/slide4.xml" Id="R1d236c70ff3e476b" /><Relationship Type="http://schemas.openxmlformats.org/officeDocument/2006/relationships/slide" Target="/ppt/slides/slide5.xml" Id="R144682507bd54023" /><Relationship Type="http://schemas.openxmlformats.org/officeDocument/2006/relationships/slide" Target="/ppt/slides/slide6.xml" Id="R8205bcb8a7b7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bb0afe8ca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07ba2f04646b1" /><Relationship Type="http://schemas.openxmlformats.org/officeDocument/2006/relationships/theme" Target="/ppt/slideMasters/theme/theme1.xml" Id="R0e684501b71a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07ba2f046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33718720a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f86aa0e5b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bd66574c8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381417df7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df1d28f42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960688eb9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