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f099dd452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0029d78694730"/>
  </p:sldMasterIdLst>
  <p:sldIdLst>
    <p:sldId xmlns:r="http://schemas.openxmlformats.org/officeDocument/2006/relationships" id="256" r:id="R07878b9a66f14bb4"/>
    <p:sldId xmlns:r="http://schemas.openxmlformats.org/officeDocument/2006/relationships" id="257" r:id="R2be9bc8ea49e4777"/>
    <p:sldId xmlns:r="http://schemas.openxmlformats.org/officeDocument/2006/relationships" id="258" r:id="R26729b6fa9594ff2"/>
    <p:sldId xmlns:r="http://schemas.openxmlformats.org/officeDocument/2006/relationships" id="259" r:id="Rb788f63072cd46bf"/>
    <p:sldId xmlns:r="http://schemas.openxmlformats.org/officeDocument/2006/relationships" id="260" r:id="R6e3e4a191e96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0029d78694730" /><Relationship Type="http://schemas.openxmlformats.org/officeDocument/2006/relationships/slide" Target="/ppt/slides/slide1.xml" Id="R07878b9a66f14bb4" /><Relationship Type="http://schemas.openxmlformats.org/officeDocument/2006/relationships/slide" Target="/ppt/slides/slide2.xml" Id="R2be9bc8ea49e4777" /><Relationship Type="http://schemas.openxmlformats.org/officeDocument/2006/relationships/slide" Target="/ppt/slides/slide3.xml" Id="R26729b6fa9594ff2" /><Relationship Type="http://schemas.openxmlformats.org/officeDocument/2006/relationships/slide" Target="/ppt/slides/slide4.xml" Id="Rb788f63072cd46bf" /><Relationship Type="http://schemas.openxmlformats.org/officeDocument/2006/relationships/slide" Target="/ppt/slides/slide5.xml" Id="R6e3e4a191e96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05739f399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504779df64d2a" /><Relationship Type="http://schemas.openxmlformats.org/officeDocument/2006/relationships/theme" Target="/ppt/slideMasters/theme/theme1.xml" Id="R463f97429da4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504779df6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8709eb681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b9fcbe991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7c132421c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00c8bc7eb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88824491e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ULLENSAKER KOMMUNE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10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postmottak@ullensaker.kommune.no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www.ullensaker.kommune.no/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